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85"/>
    <p:restoredTop sz="94626"/>
  </p:normalViewPr>
  <p:slideViewPr>
    <p:cSldViewPr snapToGrid="0" snapToObjects="1">
      <p:cViewPr varScale="1">
        <p:scale>
          <a:sx n="180" d="100"/>
          <a:sy n="180" d="100"/>
        </p:scale>
        <p:origin x="34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undo custSel modSld modMainMaster">
      <pc:chgData name="La Vita, Ananda" userId="3ebe7548-d070-426d-abb4-f1c765502eb0" providerId="ADAL" clId="{9CE389C1-D90F-51B2-8FB3-532E9E363B71}" dt="2026-03-04T21:06:05.809" v="144" actId="962"/>
      <pc:docMkLst>
        <pc:docMk/>
      </pc:docMkLst>
      <pc:sldChg chg="addSp modSp mod">
        <pc:chgData name="La Vita, Ananda" userId="3ebe7548-d070-426d-abb4-f1c765502eb0" providerId="ADAL" clId="{9CE389C1-D90F-51B2-8FB3-532E9E363B71}" dt="2026-03-04T21:06:05.809" v="144" actId="962"/>
        <pc:sldMkLst>
          <pc:docMk/>
          <pc:sldMk cId="0" sldId="256"/>
        </pc:sldMkLst>
        <pc:spChg chg="add mod ord">
          <ac:chgData name="La Vita, Ananda" userId="3ebe7548-d070-426d-abb4-f1c765502eb0" providerId="ADAL" clId="{9CE389C1-D90F-51B2-8FB3-532E9E363B71}" dt="2026-03-04T21:06:05.809" v="144" actId="962"/>
          <ac:spMkLst>
            <pc:docMk/>
            <pc:sldMk cId="0" sldId="256"/>
            <ac:spMk id="4" creationId="{805CC0E2-BC05-0505-E1E3-D80A8BA969BD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4T21:05:37.741" v="143" actId="6014"/>
        <pc:sldMasterMkLst>
          <pc:docMk/>
          <pc:sldMasterMk cId="0" sldId="2147483648"/>
        </pc:sldMasterMkLst>
        <pc:sldLayoutChg chg="addSp delSp modSp mod">
          <pc:chgData name="La Vita, Ananda" userId="3ebe7548-d070-426d-abb4-f1c765502eb0" providerId="ADAL" clId="{9CE389C1-D90F-51B2-8FB3-532E9E363B71}" dt="2026-03-04T21:05:22.587" v="142" actId="478"/>
          <pc:sldLayoutMkLst>
            <pc:docMk/>
            <pc:sldMasterMk cId="0" sldId="2147483648"/>
            <pc:sldLayoutMk cId="0" sldId="2147483649"/>
          </pc:sldLayoutMkLst>
          <pc:spChg chg="add del mod ord">
            <ac:chgData name="La Vita, Ananda" userId="3ebe7548-d070-426d-abb4-f1c765502eb0" providerId="ADAL" clId="{9CE389C1-D90F-51B2-8FB3-532E9E363B71}" dt="2026-03-04T21:05:22.587" v="142" actId="478"/>
            <ac:spMkLst>
              <pc:docMk/>
              <pc:sldMasterMk cId="0" sldId="2147483648"/>
              <pc:sldLayoutMk cId="0" sldId="2147483649"/>
              <ac:spMk id="4" creationId="{C95F5559-E768-86CE-09EF-064F8803B022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3F462A76-E830-8A9B-826A-1CB11B051D8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2162" y="777172"/>
            <a:ext cx="3102189" cy="10435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805CC0E2-BC05-0505-E1E3-D80A8BA969BD}"/>
              </a:ext>
            </a:extLst>
          </p:cNvPr>
          <p:cNvSpPr/>
          <p:nvPr/>
        </p:nvSpPr>
        <p:spPr>
          <a:xfrm>
            <a:off x="2899514" y="722982"/>
            <a:ext cx="3344971" cy="112169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PI Custom Design 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FPI Custom Design E</vt:lpstr>
      <vt:lpstr>PowerPoint Presentation</vt:lpstr>
    </vt:vector>
  </TitlesOfParts>
  <Manager/>
  <Company>UMB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FPI Presentation</dc:title>
  <dc:subject/>
  <dc:creator>UM FPI</dc:creator>
  <cp:keywords/>
  <dc:description/>
  <cp:lastModifiedBy>La Vita, Ananda</cp:lastModifiedBy>
  <cp:revision>38</cp:revision>
  <dcterms:created xsi:type="dcterms:W3CDTF">2011-06-24T14:29:15Z</dcterms:created>
  <dcterms:modified xsi:type="dcterms:W3CDTF">2026-03-04T21:06:20Z</dcterms:modified>
  <cp:category/>
</cp:coreProperties>
</file>