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7"/>
    <p:restoredTop sz="91435"/>
  </p:normalViewPr>
  <p:slideViewPr>
    <p:cSldViewPr snapToGrid="0" snapToObjects="1">
      <p:cViewPr varScale="1">
        <p:scale>
          <a:sx n="114" d="100"/>
          <a:sy n="114" d="100"/>
        </p:scale>
        <p:origin x="103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addSld delSld modSld modMainMaster">
      <pc:chgData name="La Vita, Ananda" userId="3ebe7548-d070-426d-abb4-f1c765502eb0" providerId="ADAL" clId="{9CE389C1-D90F-51B2-8FB3-532E9E363B71}" dt="2026-03-04T21:16:49.514" v="40" actId="962"/>
      <pc:docMkLst>
        <pc:docMk/>
      </pc:docMkLst>
      <pc:sldChg chg="addSp modSp new mod">
        <pc:chgData name="La Vita, Ananda" userId="3ebe7548-d070-426d-abb4-f1c765502eb0" providerId="ADAL" clId="{9CE389C1-D90F-51B2-8FB3-532E9E363B71}" dt="2026-03-04T21:16:49.514" v="40" actId="962"/>
        <pc:sldMkLst>
          <pc:docMk/>
          <pc:sldMk cId="426563182" sldId="257"/>
        </pc:sldMkLst>
        <pc:spChg chg="add mod ord">
          <ac:chgData name="La Vita, Ananda" userId="3ebe7548-d070-426d-abb4-f1c765502eb0" providerId="ADAL" clId="{9CE389C1-D90F-51B2-8FB3-532E9E363B71}" dt="2026-03-04T21:16:49.514" v="40" actId="962"/>
          <ac:spMkLst>
            <pc:docMk/>
            <pc:sldMk cId="426563182" sldId="257"/>
            <ac:spMk id="4" creationId="{8C961519-700B-062A-E7F6-F2EBC7BBB6DF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1:16:22.646" v="39" actId="6014"/>
        <pc:sldMasterMkLst>
          <pc:docMk/>
          <pc:sldMasterMk cId="0" sldId="2147483648"/>
        </pc:sldMasterMkLst>
        <pc:sldLayoutChg chg="addSp delSp modSp mod">
          <pc:chgData name="La Vita, Ananda" userId="3ebe7548-d070-426d-abb4-f1c765502eb0" providerId="ADAL" clId="{9CE389C1-D90F-51B2-8FB3-532E9E363B71}" dt="2026-03-04T21:15:55.674" v="38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1:15:55.674" v="38" actId="478"/>
            <ac:spMkLst>
              <pc:docMk/>
              <pc:sldMasterMk cId="0" sldId="2147483648"/>
              <pc:sldLayoutMk cId="0" sldId="2147483649"/>
              <ac:spMk id="4" creationId="{F9B87FE1-7BEC-255E-C100-721F3D9821E3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DB576E75-C03D-5A18-891A-D922652509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2162" y="681475"/>
            <a:ext cx="3102189" cy="10435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8C961519-700B-062A-E7F6-F2EBC7BBB6DF}"/>
              </a:ext>
            </a:extLst>
          </p:cNvPr>
          <p:cNvSpPr/>
          <p:nvPr/>
        </p:nvSpPr>
        <p:spPr>
          <a:xfrm>
            <a:off x="2971504" y="665097"/>
            <a:ext cx="3200991" cy="11082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7DAF47-9E4F-0769-0DA2-792707D38B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1AEA5E-6E49-02AA-A6EF-8A844A1FAF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3182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FPI Custom Design H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43</cp:revision>
  <dcterms:created xsi:type="dcterms:W3CDTF">2011-06-24T14:29:15Z</dcterms:created>
  <dcterms:modified xsi:type="dcterms:W3CDTF">2026-03-04T21:16:57Z</dcterms:modified>
  <cp:category/>
</cp:coreProperties>
</file>