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8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51"/>
    <p:restoredTop sz="94668"/>
  </p:normalViewPr>
  <p:slideViewPr>
    <p:cSldViewPr snapToGrid="0" snapToObjects="1">
      <p:cViewPr varScale="1">
        <p:scale>
          <a:sx n="162" d="100"/>
          <a:sy n="162" d="100"/>
        </p:scale>
        <p:origin x="200" y="8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 Vita, Ananda" userId="3ebe7548-d070-426d-abb4-f1c765502eb0" providerId="ADAL" clId="{9CE389C1-D90F-51B2-8FB3-532E9E363B71}"/>
    <pc:docChg chg="custSel addSld delSld modSld modMainMaster">
      <pc:chgData name="La Vita, Ananda" userId="3ebe7548-d070-426d-abb4-f1c765502eb0" providerId="ADAL" clId="{9CE389C1-D90F-51B2-8FB3-532E9E363B71}" dt="2026-03-04T20:54:38.667" v="356" actId="6014"/>
      <pc:docMkLst>
        <pc:docMk/>
      </pc:docMkLst>
      <pc:sldChg chg="addSp modSp new mod">
        <pc:chgData name="La Vita, Ananda" userId="3ebe7548-d070-426d-abb4-f1c765502eb0" providerId="ADAL" clId="{9CE389C1-D90F-51B2-8FB3-532E9E363B71}" dt="2026-03-04T20:51:39.503" v="354" actId="962"/>
        <pc:sldMkLst>
          <pc:docMk/>
          <pc:sldMk cId="3752782017" sldId="258"/>
        </pc:sldMkLst>
        <pc:spChg chg="add mod ord">
          <ac:chgData name="La Vita, Ananda" userId="3ebe7548-d070-426d-abb4-f1c765502eb0" providerId="ADAL" clId="{9CE389C1-D90F-51B2-8FB3-532E9E363B71}" dt="2026-03-04T20:51:39.503" v="354" actId="962"/>
          <ac:spMkLst>
            <pc:docMk/>
            <pc:sldMk cId="3752782017" sldId="258"/>
            <ac:spMk id="4" creationId="{3BC4B75C-9B3E-402C-8DB2-94CF3C8AB593}"/>
          </ac:spMkLst>
        </pc:spChg>
        <pc:spChg chg="add mod">
          <ac:chgData name="La Vita, Ananda" userId="3ebe7548-d070-426d-abb4-f1c765502eb0" providerId="ADAL" clId="{9CE389C1-D90F-51B2-8FB3-532E9E363B71}" dt="2026-03-04T20:51:22.384" v="353" actId="767"/>
          <ac:spMkLst>
            <pc:docMk/>
            <pc:sldMk cId="3752782017" sldId="258"/>
            <ac:spMk id="5" creationId="{38BE583E-4BB6-B532-24E9-51F97A3D0DF1}"/>
          </ac:spMkLst>
        </pc:spChg>
      </pc:sldChg>
      <pc:sldMasterChg chg="addSp delSp modSp mod modSldLayout">
        <pc:chgData name="La Vita, Ananda" userId="3ebe7548-d070-426d-abb4-f1c765502eb0" providerId="ADAL" clId="{9CE389C1-D90F-51B2-8FB3-532E9E363B71}" dt="2026-03-04T20:54:38.667" v="356" actId="6014"/>
        <pc:sldMasterMkLst>
          <pc:docMk/>
          <pc:sldMasterMk cId="0" sldId="2147483648"/>
        </pc:sldMasterMkLst>
        <pc:sldLayoutChg chg="addSp delSp modSp mod">
          <pc:chgData name="La Vita, Ananda" userId="3ebe7548-d070-426d-abb4-f1c765502eb0" providerId="ADAL" clId="{9CE389C1-D90F-51B2-8FB3-532E9E363B71}" dt="2026-03-04T20:54:18.887" v="355" actId="478"/>
          <pc:sldLayoutMkLst>
            <pc:docMk/>
            <pc:sldMasterMk cId="0" sldId="2147483648"/>
            <pc:sldLayoutMk cId="0" sldId="2147483649"/>
          </pc:sldLayoutMkLst>
          <pc:spChg chg="add del mod ord">
            <ac:chgData name="La Vita, Ananda" userId="3ebe7548-d070-426d-abb4-f1c765502eb0" providerId="ADAL" clId="{9CE389C1-D90F-51B2-8FB3-532E9E363B71}" dt="2026-03-04T20:54:18.887" v="355" actId="478"/>
            <ac:spMkLst>
              <pc:docMk/>
              <pc:sldMasterMk cId="0" sldId="2147483648"/>
              <pc:sldLayoutMk cId="0" sldId="2147483649"/>
              <ac:spMk id="4" creationId="{7E0164F9-2FDA-4DD7-EB7D-08C1E8FA1703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logo" descr="Logo with text: University of Maryland Faculty Physicians, Inc. - Faculty Practices of the University of Maryland School of Medicine">
            <a:extLst>
              <a:ext uri="{FF2B5EF4-FFF2-40B4-BE49-F238E27FC236}">
                <a16:creationId xmlns:a16="http://schemas.microsoft.com/office/drawing/2014/main" id="{B6815C80-0949-DDD0-971E-7483C9127D7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33912" y="109824"/>
            <a:ext cx="1986013" cy="66806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19954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lank box for alt text purposes - logo" descr="Logo with text: University of Maryland Faculty Physicians, Inc. - Faculty Practices of the University of Maryland School of Medicine">
            <a:extLst>
              <a:ext uri="{FF2B5EF4-FFF2-40B4-BE49-F238E27FC236}">
                <a16:creationId xmlns:a16="http://schemas.microsoft.com/office/drawing/2014/main" id="{3BC4B75C-9B3E-402C-8DB2-94CF3C8AB593}"/>
              </a:ext>
            </a:extLst>
          </p:cNvPr>
          <p:cNvSpPr/>
          <p:nvPr/>
        </p:nvSpPr>
        <p:spPr>
          <a:xfrm>
            <a:off x="156135" y="63500"/>
            <a:ext cx="2210547" cy="77694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E5B69FB-0ED3-B61A-0593-9449BA69A1C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53C5C5-C608-E9B0-3C0A-D67FB65DAEF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782017"/>
      </p:ext>
    </p:extLst>
  </p:cSld>
  <p:clrMapOvr>
    <a:masterClrMapping/>
  </p:clrMapOvr>
</p:sld>
</file>

<file path=ppt/theme/theme1.xml><?xml version="1.0" encoding="utf-8"?>
<a:theme xmlns:a="http://schemas.openxmlformats.org/drawingml/2006/main" name="FPI Custom Design B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0</Words>
  <Application>Microsoft Macintosh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FPI Custom Design B</vt:lpstr>
      <vt:lpstr>PowerPoint Presentation</vt:lpstr>
    </vt:vector>
  </TitlesOfParts>
  <Manager/>
  <Company>UMP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UM FPI Presentation</dc:title>
  <dc:subject/>
  <dc:creator>UM FPI</dc:creator>
  <cp:keywords/>
  <dc:description/>
  <cp:lastModifiedBy>La Vita, Ananda</cp:lastModifiedBy>
  <cp:revision>37</cp:revision>
  <dcterms:created xsi:type="dcterms:W3CDTF">2011-06-24T14:29:15Z</dcterms:created>
  <dcterms:modified xsi:type="dcterms:W3CDTF">2026-03-04T20:54:45Z</dcterms:modified>
  <cp:category/>
</cp:coreProperties>
</file>