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9"/>
    <p:restoredTop sz="94600"/>
  </p:normalViewPr>
  <p:slideViewPr>
    <p:cSldViewPr snapToGrid="0" snapToObjects="1">
      <p:cViewPr varScale="1">
        <p:scale>
          <a:sx n="136" d="100"/>
          <a:sy n="136" d="100"/>
        </p:scale>
        <p:origin x="208" y="20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addSld delSld modSld modMainMaster">
      <pc:chgData name="La Vita, Ananda" userId="3ebe7548-d070-426d-abb4-f1c765502eb0" providerId="ADAL" clId="{9CE389C1-D90F-51B2-8FB3-532E9E363B71}" dt="2026-03-04T20:53:12.320" v="485" actId="13244"/>
      <pc:docMkLst>
        <pc:docMk/>
      </pc:docMkLst>
      <pc:sldChg chg="addSp delSp modSp new mod">
        <pc:chgData name="La Vita, Ananda" userId="3ebe7548-d070-426d-abb4-f1c765502eb0" providerId="ADAL" clId="{9CE389C1-D90F-51B2-8FB3-532E9E363B71}" dt="2026-03-04T20:53:12.320" v="485" actId="13244"/>
        <pc:sldMkLst>
          <pc:docMk/>
          <pc:sldMk cId="3413908875" sldId="257"/>
        </pc:sldMkLst>
        <pc:spChg chg="ord">
          <ac:chgData name="La Vita, Ananda" userId="3ebe7548-d070-426d-abb4-f1c765502eb0" providerId="ADAL" clId="{9CE389C1-D90F-51B2-8FB3-532E9E363B71}" dt="2026-03-04T20:53:07.826" v="484"/>
          <ac:spMkLst>
            <pc:docMk/>
            <pc:sldMk cId="3413908875" sldId="257"/>
            <ac:spMk id="2" creationId="{793A7A67-4709-8207-92CF-75F576F9DE50}"/>
          </ac:spMkLst>
        </pc:spChg>
        <pc:spChg chg="mod ord">
          <ac:chgData name="La Vita, Ananda" userId="3ebe7548-d070-426d-abb4-f1c765502eb0" providerId="ADAL" clId="{9CE389C1-D90F-51B2-8FB3-532E9E363B71}" dt="2026-03-04T20:53:07.826" v="484"/>
          <ac:spMkLst>
            <pc:docMk/>
            <pc:sldMk cId="3413908875" sldId="257"/>
            <ac:spMk id="3" creationId="{BDF6E7F2-EF35-E9B1-60F4-486FD584386D}"/>
          </ac:spMkLst>
        </pc:spChg>
        <pc:spChg chg="add mod ord">
          <ac:chgData name="La Vita, Ananda" userId="3ebe7548-d070-426d-abb4-f1c765502eb0" providerId="ADAL" clId="{9CE389C1-D90F-51B2-8FB3-532E9E363B71}" dt="2026-03-04T20:53:12.320" v="485" actId="13244"/>
          <ac:spMkLst>
            <pc:docMk/>
            <pc:sldMk cId="3413908875" sldId="257"/>
            <ac:spMk id="4" creationId="{B0157CAF-AF82-12AB-1E20-5C14EDC9EF0B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4T20:50:05.346" v="473" actId="6014"/>
        <pc:sldMasterMkLst>
          <pc:docMk/>
          <pc:sldMasterMk cId="0" sldId="2147483648"/>
        </pc:sldMasterMkLst>
        <pc:sldLayoutChg chg="addSp delSp modSp mod">
          <pc:chgData name="La Vita, Ananda" userId="3ebe7548-d070-426d-abb4-f1c765502eb0" providerId="ADAL" clId="{9CE389C1-D90F-51B2-8FB3-532E9E363B71}" dt="2026-02-09T22:44:44.093" v="465" actId="13244"/>
          <pc:sldLayoutMkLst>
            <pc:docMk/>
            <pc:sldMasterMk cId="0" sldId="2147483648"/>
            <pc:sldLayoutMk cId="0" sldId="2147483649"/>
          </pc:sldLayoutMkLst>
          <pc:spChg chg="add mod ord">
            <ac:chgData name="La Vita, Ananda" userId="3ebe7548-d070-426d-abb4-f1c765502eb0" providerId="ADAL" clId="{9CE389C1-D90F-51B2-8FB3-532E9E363B71}" dt="2026-02-09T22:44:44.093" v="465" actId="13244"/>
            <ac:spMkLst>
              <pc:docMk/>
              <pc:sldMasterMk cId="0" sldId="2147483648"/>
              <pc:sldLayoutMk cId="0" sldId="2147483649"/>
              <ac:spMk id="6" creationId="{CC8F4A21-31A0-B39A-8028-7B08A0F2FA0C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ogo proxy (blank box with alt text over static background art)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CC8F4A21-31A0-B39A-8028-7B08A0F2FA0C}"/>
              </a:ext>
            </a:extLst>
          </p:cNvPr>
          <p:cNvSpPr/>
          <p:nvPr userDrawn="1"/>
        </p:nvSpPr>
        <p:spPr>
          <a:xfrm>
            <a:off x="546100" y="381000"/>
            <a:ext cx="3263900" cy="12827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31D9695E-E407-F4F6-CAE4-CD27DFAE98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9052" y="509587"/>
            <a:ext cx="3126783" cy="1049118"/>
          </a:xfrm>
          <a:prstGeom prst="rect">
            <a:avLst/>
          </a:prstGeom>
        </p:spPr>
      </p:pic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F8CA18A0-2234-2646-F993-AC88772E3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1163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Logo with text: University of Maryland Faculty Physicians, Inc. - Faculty Practices of the University of Maryland School of Medicine">
            <a:extLst>
              <a:ext uri="{FF2B5EF4-FFF2-40B4-BE49-F238E27FC236}">
                <a16:creationId xmlns:a16="http://schemas.microsoft.com/office/drawing/2014/main" id="{B0157CAF-AF82-12AB-1E20-5C14EDC9EF0B}"/>
              </a:ext>
            </a:extLst>
          </p:cNvPr>
          <p:cNvSpPr/>
          <p:nvPr/>
        </p:nvSpPr>
        <p:spPr>
          <a:xfrm>
            <a:off x="546100" y="381000"/>
            <a:ext cx="3263900" cy="12827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3A7A67-4709-8207-92CF-75F576F9DE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F6E7F2-EF35-E9B1-60F4-486FD584386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908875"/>
      </p:ext>
    </p:extLst>
  </p:cSld>
  <p:clrMapOvr>
    <a:masterClrMapping/>
  </p:clrMapOvr>
</p:sld>
</file>

<file path=ppt/theme/theme1.xml><?xml version="1.0" encoding="utf-8"?>
<a:theme xmlns:a="http://schemas.openxmlformats.org/drawingml/2006/main" name="UM FPI Custom Design 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UM FPI Custom Design A</vt:lpstr>
      <vt:lpstr>PowerPoint Presentation</vt:lpstr>
    </vt:vector>
  </TitlesOfParts>
  <Manager/>
  <Company>UMB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FPI Presentation</dc:title>
  <dc:subject/>
  <dc:creator>UM FPI</dc:creator>
  <cp:keywords/>
  <dc:description/>
  <cp:lastModifiedBy>La Vita, Ananda</cp:lastModifiedBy>
  <cp:revision>34</cp:revision>
  <dcterms:created xsi:type="dcterms:W3CDTF">2011-06-24T14:29:15Z</dcterms:created>
  <dcterms:modified xsi:type="dcterms:W3CDTF">2026-03-04T20:53:40Z</dcterms:modified>
  <cp:category/>
</cp:coreProperties>
</file>