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2"/>
    <p:restoredTop sz="94662"/>
  </p:normalViewPr>
  <p:slideViewPr>
    <p:cSldViewPr snapToGrid="0" snapToObjects="1">
      <p:cViewPr varScale="1">
        <p:scale>
          <a:sx n="148" d="100"/>
          <a:sy n="148" d="100"/>
        </p:scale>
        <p:origin x="192" y="2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custSel addSld delSld modSld modMainMaster">
      <pc:chgData name="La Vita, Ananda" userId="3ebe7548-d070-426d-abb4-f1c765502eb0" providerId="ADAL" clId="{9CE389C1-D90F-51B2-8FB3-532E9E363B71}" dt="2026-03-04T21:18:57.658" v="127" actId="962"/>
      <pc:docMkLst>
        <pc:docMk/>
      </pc:docMkLst>
      <pc:sldChg chg="addSp modSp new mod">
        <pc:chgData name="La Vita, Ananda" userId="3ebe7548-d070-426d-abb4-f1c765502eb0" providerId="ADAL" clId="{9CE389C1-D90F-51B2-8FB3-532E9E363B71}" dt="2026-03-04T21:18:57.658" v="127" actId="962"/>
        <pc:sldMkLst>
          <pc:docMk/>
          <pc:sldMk cId="1344115676" sldId="257"/>
        </pc:sldMkLst>
        <pc:spChg chg="add mod ord">
          <ac:chgData name="La Vita, Ananda" userId="3ebe7548-d070-426d-abb4-f1c765502eb0" providerId="ADAL" clId="{9CE389C1-D90F-51B2-8FB3-532E9E363B71}" dt="2026-03-04T21:18:57.658" v="127" actId="962"/>
          <ac:spMkLst>
            <pc:docMk/>
            <pc:sldMk cId="1344115676" sldId="257"/>
            <ac:spMk id="4" creationId="{D68C31BB-8E4A-E300-AA14-D853F9EDD6AF}"/>
          </ac:spMkLst>
        </pc:spChg>
      </pc:sldChg>
      <pc:sldMasterChg chg="addSp delSp modSp mod setBg modSldLayout">
        <pc:chgData name="La Vita, Ananda" userId="3ebe7548-d070-426d-abb4-f1c765502eb0" providerId="ADAL" clId="{9CE389C1-D90F-51B2-8FB3-532E9E363B71}" dt="2026-03-04T21:18:29.044" v="126" actId="6014"/>
        <pc:sldMasterMkLst>
          <pc:docMk/>
          <pc:sldMasterMk cId="0" sldId="2147483648"/>
        </pc:sldMasterMkLst>
        <pc:spChg chg="add mod modVis">
          <ac:chgData name="La Vita, Ananda" userId="3ebe7548-d070-426d-abb4-f1c765502eb0" providerId="ADAL" clId="{9CE389C1-D90F-51B2-8FB3-532E9E363B71}" dt="2026-03-04T21:17:46.246" v="125" actId="962"/>
          <ac:spMkLst>
            <pc:docMk/>
            <pc:sldMasterMk cId="0" sldId="2147483648"/>
            <ac:spMk id="10" creationId="{5BFEA198-DEFE-556F-43D5-1C153E7861BF}"/>
          </ac:spMkLst>
        </pc:spChg>
        <pc:sldLayoutChg chg="addSp delSp modSp mod">
          <pc:chgData name="La Vita, Ananda" userId="3ebe7548-d070-426d-abb4-f1c765502eb0" providerId="ADAL" clId="{9CE389C1-D90F-51B2-8FB3-532E9E363B71}" dt="2026-03-04T21:17:30.157" v="124" actId="478"/>
          <pc:sldLayoutMkLst>
            <pc:docMk/>
            <pc:sldMasterMk cId="0" sldId="2147483648"/>
            <pc:sldLayoutMk cId="0" sldId="2147483649"/>
          </pc:sldLayoutMkLst>
          <pc:spChg chg="add del mod ord">
            <ac:chgData name="La Vita, Ananda" userId="3ebe7548-d070-426d-abb4-f1c765502eb0" providerId="ADAL" clId="{9CE389C1-D90F-51B2-8FB3-532E9E363B71}" dt="2026-03-04T21:17:30.157" v="124" actId="478"/>
            <ac:spMkLst>
              <pc:docMk/>
              <pc:sldMasterMk cId="0" sldId="2147483648"/>
              <pc:sldLayoutMk cId="0" sldId="2147483649"/>
              <ac:spMk id="4" creationId="{0164B22B-BCCA-281D-E838-B3880AED4952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hite fill box">
            <a:extLst>
              <a:ext uri="{FF2B5EF4-FFF2-40B4-BE49-F238E27FC236}">
                <a16:creationId xmlns:a16="http://schemas.microsoft.com/office/drawing/2014/main" id="{5BFEA198-DEFE-556F-43D5-1C153E7861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385848" y="0"/>
            <a:ext cx="4393324" cy="13558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49FDB770-2136-DEF8-FD0B-A77F5097D2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2162" y="269973"/>
            <a:ext cx="3102189" cy="10435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D68C31BB-8E4A-E300-AA14-D853F9EDD6AF}"/>
              </a:ext>
            </a:extLst>
          </p:cNvPr>
          <p:cNvSpPr/>
          <p:nvPr/>
        </p:nvSpPr>
        <p:spPr>
          <a:xfrm>
            <a:off x="2960137" y="230511"/>
            <a:ext cx="3241157" cy="12242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28DF6D-58CD-7ACD-991E-C4A1FDA285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F2FB7B-D4F3-6670-0B7B-D1ED8A3015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115676"/>
      </p:ext>
    </p:extLst>
  </p:cSld>
  <p:clrMapOvr>
    <a:masterClrMapping/>
  </p:clrMapOvr>
</p:sld>
</file>

<file path=ppt/theme/theme1.xml><?xml version="1.0" encoding="utf-8"?>
<a:theme xmlns:a="http://schemas.openxmlformats.org/drawingml/2006/main" name="FPI Custom Design 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FPI Custom Design H</vt:lpstr>
      <vt:lpstr>PowerPoint Presentation</vt:lpstr>
    </vt:vector>
  </TitlesOfParts>
  <Manager/>
  <Company>UMB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FPI Presentation</dc:title>
  <dc:subject/>
  <dc:creator>UM FPI</dc:creator>
  <cp:keywords/>
  <dc:description/>
  <cp:lastModifiedBy>La Vita, Ananda</cp:lastModifiedBy>
  <cp:revision>42</cp:revision>
  <dcterms:created xsi:type="dcterms:W3CDTF">2011-06-24T14:29:15Z</dcterms:created>
  <dcterms:modified xsi:type="dcterms:W3CDTF">2026-03-04T21:19:00Z</dcterms:modified>
  <cp:category/>
</cp:coreProperties>
</file>