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8"/>
    <p:restoredTop sz="94646"/>
  </p:normalViewPr>
  <p:slideViewPr>
    <p:cSldViewPr snapToGrid="0" snapToObjects="1">
      <p:cViewPr varScale="1">
        <p:scale>
          <a:sx n="157" d="100"/>
          <a:sy n="157" d="100"/>
        </p:scale>
        <p:origin x="160" y="7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addSld delSld modSld modMainMaster">
      <pc:chgData name="La Vita, Ananda" userId="3ebe7548-d070-426d-abb4-f1c765502eb0" providerId="ADAL" clId="{9CE389C1-D90F-51B2-8FB3-532E9E363B71}" dt="2026-03-04T20:57:45.782" v="27" actId="13244"/>
      <pc:docMkLst>
        <pc:docMk/>
      </pc:docMkLst>
      <pc:sldChg chg="addSp delSp modSp del mod">
        <pc:chgData name="La Vita, Ananda" userId="3ebe7548-d070-426d-abb4-f1c765502eb0" providerId="ADAL" clId="{9CE389C1-D90F-51B2-8FB3-532E9E363B71}" dt="2026-03-04T20:57:18.546" v="22" actId="2696"/>
        <pc:sldMkLst>
          <pc:docMk/>
          <pc:sldMk cId="0" sldId="256"/>
        </pc:sldMkLst>
        <pc:spChg chg="add del mod ord">
          <ac:chgData name="La Vita, Ananda" userId="3ebe7548-d070-426d-abb4-f1c765502eb0" providerId="ADAL" clId="{9CE389C1-D90F-51B2-8FB3-532E9E363B71}" dt="2026-03-04T20:55:48.973" v="14" actId="478"/>
          <ac:spMkLst>
            <pc:docMk/>
            <pc:sldMk cId="0" sldId="256"/>
            <ac:spMk id="4" creationId="{FF015D45-694A-86B4-05E9-915E4FB1C8C2}"/>
          </ac:spMkLst>
        </pc:spChg>
      </pc:sldChg>
      <pc:sldChg chg="addSp modSp new mod">
        <pc:chgData name="La Vita, Ananda" userId="3ebe7548-d070-426d-abb4-f1c765502eb0" providerId="ADAL" clId="{9CE389C1-D90F-51B2-8FB3-532E9E363B71}" dt="2026-03-04T20:57:45.782" v="27" actId="13244"/>
        <pc:sldMkLst>
          <pc:docMk/>
          <pc:sldMk cId="3993196840" sldId="257"/>
        </pc:sldMkLst>
        <pc:spChg chg="add mod ord">
          <ac:chgData name="La Vita, Ananda" userId="3ebe7548-d070-426d-abb4-f1c765502eb0" providerId="ADAL" clId="{9CE389C1-D90F-51B2-8FB3-532E9E363B71}" dt="2026-03-04T20:57:45.782" v="27" actId="13244"/>
          <ac:spMkLst>
            <pc:docMk/>
            <pc:sldMk cId="3993196840" sldId="257"/>
            <ac:spMk id="4" creationId="{88A250E3-FBE9-196D-EEE4-B7D9D288AFF0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4T20:56:52.522" v="20" actId="6014"/>
        <pc:sldMasterMkLst>
          <pc:docMk/>
          <pc:sldMasterMk cId="0" sldId="2147483648"/>
        </pc:sldMasterMkLst>
        <pc:spChg chg="add mod">
          <ac:chgData name="La Vita, Ananda" userId="3ebe7548-d070-426d-abb4-f1c765502eb0" providerId="ADAL" clId="{9CE389C1-D90F-51B2-8FB3-532E9E363B71}" dt="2026-03-04T20:56:26.390" v="18"/>
          <ac:spMkLst>
            <pc:docMk/>
            <pc:sldMasterMk cId="0" sldId="2147483648"/>
            <ac:spMk id="2" creationId="{D81CB3FF-E430-FA31-EAA5-AF193E7DE35D}"/>
          </ac:spMkLst>
        </pc:spChg>
        <pc:spChg chg="add mod">
          <ac:chgData name="La Vita, Ananda" userId="3ebe7548-d070-426d-abb4-f1c765502eb0" providerId="ADAL" clId="{9CE389C1-D90F-51B2-8FB3-532E9E363B71}" dt="2026-03-04T20:56:30.553" v="19"/>
          <ac:spMkLst>
            <pc:docMk/>
            <pc:sldMasterMk cId="0" sldId="2147483648"/>
            <ac:spMk id="3" creationId="{8441F04F-7137-02F9-2B6C-15638026BC0D}"/>
          </ac:spMkLst>
        </pc:spChg>
        <pc:picChg chg="mod modVis">
          <ac:chgData name="La Vita, Ananda" userId="3ebe7548-d070-426d-abb4-f1c765502eb0" providerId="ADAL" clId="{9CE389C1-D90F-51B2-8FB3-532E9E363B71}" dt="2026-03-04T20:56:15.336" v="17" actId="14429"/>
          <ac:picMkLst>
            <pc:docMk/>
            <pc:sldMasterMk cId="0" sldId="2147483648"/>
            <ac:picMk id="8" creationId="{38E191B2-4365-CAA1-030E-90C2065F6C01}"/>
          </ac:picMkLst>
        </pc:picChg>
        <pc:sldLayoutChg chg="addSp delSp modSp mod">
          <pc:chgData name="La Vita, Ananda" userId="3ebe7548-d070-426d-abb4-f1c765502eb0" providerId="ADAL" clId="{9CE389C1-D90F-51B2-8FB3-532E9E363B71}" dt="2026-03-04T20:55:58.101" v="15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4T20:55:58.101" v="15" actId="478"/>
            <ac:spMkLst>
              <pc:docMk/>
              <pc:sldMasterMk cId="0" sldId="2147483648"/>
              <pc:sldLayoutMk cId="0" sldId="2147483649"/>
              <ac:spMk id="4" creationId="{6FDF3E22-C8DD-891B-29FC-1448E3BF9278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M FPI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38E191B2-4365-CAA1-030E-90C2065F6C0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60199" y="195620"/>
            <a:ext cx="4023601" cy="13534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88A250E3-FBE9-196D-EEE4-B7D9D288AFF0}"/>
              </a:ext>
            </a:extLst>
          </p:cNvPr>
          <p:cNvSpPr/>
          <p:nvPr/>
        </p:nvSpPr>
        <p:spPr>
          <a:xfrm>
            <a:off x="2508531" y="96570"/>
            <a:ext cx="4118846" cy="14700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860CF0-F40E-6911-79EE-0F4DEB6282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97321B-3184-FAE8-2C1F-D71459ED06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96840"/>
      </p:ext>
    </p:extLst>
  </p:cSld>
  <p:clrMapOvr>
    <a:masterClrMapping/>
  </p:clrMapOvr>
</p:sld>
</file>

<file path=ppt/theme/theme1.xml><?xml version="1.0" encoding="utf-8"?>
<a:theme xmlns:a="http://schemas.openxmlformats.org/drawingml/2006/main" name="FPI Custom Design 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FPI Custom Design C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39</cp:revision>
  <dcterms:created xsi:type="dcterms:W3CDTF">2011-06-24T14:29:15Z</dcterms:created>
  <dcterms:modified xsi:type="dcterms:W3CDTF">2026-03-04T20:58:23Z</dcterms:modified>
  <cp:category/>
</cp:coreProperties>
</file>