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69"/>
    <p:restoredTop sz="94661"/>
  </p:normalViewPr>
  <p:slideViewPr>
    <p:cSldViewPr snapToGrid="0" snapToObjects="1">
      <p:cViewPr varScale="1">
        <p:scale>
          <a:sx n="114" d="100"/>
          <a:sy n="114" d="100"/>
        </p:scale>
        <p:origin x="230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94" d="100"/>
          <a:sy n="94" d="100"/>
        </p:scale>
        <p:origin x="3184" y="19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modSld modMainMaster">
      <pc:chgData name="La Vita, Ananda" userId="3ebe7548-d070-426d-abb4-f1c765502eb0" providerId="ADAL" clId="{9CE389C1-D90F-51B2-8FB3-532E9E363B71}" dt="2026-03-04T21:00:52.778" v="166" actId="962"/>
      <pc:docMkLst>
        <pc:docMk/>
      </pc:docMkLst>
      <pc:sldChg chg="addSp modSp mod">
        <pc:chgData name="La Vita, Ananda" userId="3ebe7548-d070-426d-abb4-f1c765502eb0" providerId="ADAL" clId="{9CE389C1-D90F-51B2-8FB3-532E9E363B71}" dt="2026-03-04T21:00:52.778" v="166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4T21:00:52.778" v="166" actId="962"/>
          <ac:spMkLst>
            <pc:docMk/>
            <pc:sldMk cId="0" sldId="256"/>
            <ac:spMk id="4" creationId="{206EFE76-780C-7B50-AAD3-60594F6D5573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1:00:11.333" v="164" actId="478"/>
        <pc:sldMasterMkLst>
          <pc:docMk/>
          <pc:sldMasterMk cId="0" sldId="2147483648"/>
        </pc:sldMasterMkLst>
        <pc:sldLayoutChg chg="addSp delSp modSp mod">
          <pc:chgData name="La Vita, Ananda" userId="3ebe7548-d070-426d-abb4-f1c765502eb0" providerId="ADAL" clId="{9CE389C1-D90F-51B2-8FB3-532E9E363B71}" dt="2026-03-04T21:00:11.333" v="164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1:00:11.333" v="164" actId="478"/>
            <ac:spMkLst>
              <pc:docMk/>
              <pc:sldMasterMk cId="0" sldId="2147483648"/>
              <pc:sldLayoutMk cId="0" sldId="2147483649"/>
              <ac:spMk id="4" creationId="{3B4D4C3A-0D95-8121-7C95-F31BE4DB556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FC7D5-C28C-3F41-B6DF-8B8B85AD41A7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EB5F4-8F3A-4E47-A115-93769CB164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3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EB5F4-8F3A-4E47-A115-93769CB164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61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M FPI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689EF970-35F1-B891-902D-DEAB9E7920D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386" y="183274"/>
            <a:ext cx="3219655" cy="10830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206EFE76-780C-7B50-AAD3-60594F6D5573}"/>
              </a:ext>
            </a:extLst>
          </p:cNvPr>
          <p:cNvSpPr/>
          <p:nvPr/>
        </p:nvSpPr>
        <p:spPr>
          <a:xfrm>
            <a:off x="216376" y="140251"/>
            <a:ext cx="3344971" cy="11976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PI Custom Design 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</Words>
  <Application>Microsoft Macintosh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FPI Custom Design D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40</cp:revision>
  <dcterms:created xsi:type="dcterms:W3CDTF">2011-06-24T14:29:15Z</dcterms:created>
  <dcterms:modified xsi:type="dcterms:W3CDTF">2026-03-04T21:01:00Z</dcterms:modified>
  <cp:category/>
</cp:coreProperties>
</file>