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3"/>
    <p:restoredTop sz="94647"/>
  </p:normalViewPr>
  <p:slideViewPr>
    <p:cSldViewPr snapToGrid="0" snapToObjects="1">
      <p:cViewPr varScale="1">
        <p:scale>
          <a:sx n="161" d="100"/>
          <a:sy n="161" d="100"/>
        </p:scale>
        <p:origin x="176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ack fill">
            <a:extLst>
              <a:ext uri="{FF2B5EF4-FFF2-40B4-BE49-F238E27FC236}">
                <a16:creationId xmlns:a16="http://schemas.microsoft.com/office/drawing/2014/main" id="{15513437-7FBC-837C-A86A-E7C9E06EA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73152" y="48768"/>
            <a:ext cx="2932176" cy="938784"/>
          </a:xfrm>
          <a:custGeom>
            <a:avLst/>
            <a:gdLst>
              <a:gd name="csX0" fmla="*/ 0 w 2932176"/>
              <a:gd name="csY0" fmla="*/ 0 h 938784"/>
              <a:gd name="csX1" fmla="*/ 12192 w 2932176"/>
              <a:gd name="csY1" fmla="*/ 938784 h 938784"/>
              <a:gd name="csX2" fmla="*/ 1365504 w 2932176"/>
              <a:gd name="csY2" fmla="*/ 762000 h 938784"/>
              <a:gd name="csX3" fmla="*/ 2932176 w 2932176"/>
              <a:gd name="csY3" fmla="*/ 445008 h 938784"/>
              <a:gd name="csX4" fmla="*/ 2919984 w 2932176"/>
              <a:gd name="csY4" fmla="*/ 146304 h 938784"/>
              <a:gd name="csX5" fmla="*/ 2304288 w 2932176"/>
              <a:gd name="csY5" fmla="*/ 36576 h 938784"/>
              <a:gd name="csX6" fmla="*/ 0 w 2932176"/>
              <a:gd name="csY6" fmla="*/ 0 h 9387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932176" h="938784">
                <a:moveTo>
                  <a:pt x="0" y="0"/>
                </a:moveTo>
                <a:lnTo>
                  <a:pt x="12192" y="938784"/>
                </a:lnTo>
                <a:lnTo>
                  <a:pt x="1365504" y="762000"/>
                </a:lnTo>
                <a:lnTo>
                  <a:pt x="2932176" y="445008"/>
                </a:lnTo>
                <a:lnTo>
                  <a:pt x="2919984" y="146304"/>
                </a:lnTo>
                <a:lnTo>
                  <a:pt x="2304288" y="3657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8B2FA5AC-D38F-E0A1-87BB-F6D26F4A44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681" y="132132"/>
            <a:ext cx="1771164" cy="595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6DBE6DD4-383D-3ECE-6E8D-4189897732D7}"/>
              </a:ext>
            </a:extLst>
          </p:cNvPr>
          <p:cNvSpPr/>
          <p:nvPr/>
        </p:nvSpPr>
        <p:spPr>
          <a:xfrm>
            <a:off x="79295" y="62067"/>
            <a:ext cx="1873208" cy="7276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E4D692-42B6-66EF-DFA6-D3207751C9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AF6228-5608-213C-0BE5-87D0A7C00C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69814"/>
      </p:ext>
    </p:extLst>
  </p:cSld>
  <p:clrMapOvr>
    <a:masterClrMapping/>
  </p:clrMapOvr>
</p:sld>
</file>

<file path=ppt/theme/theme1.xml><?xml version="1.0" encoding="utf-8"?>
<a:theme xmlns:a="http://schemas.openxmlformats.org/drawingml/2006/main" name="FPI Custom Design 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FPI Custom Design G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40</cp:revision>
  <dcterms:created xsi:type="dcterms:W3CDTF">2011-06-24T14:29:15Z</dcterms:created>
  <dcterms:modified xsi:type="dcterms:W3CDTF">2026-03-04T21:14:35Z</dcterms:modified>
  <cp:category/>
</cp:coreProperties>
</file>