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7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8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3" r:id="rId2"/>
    <p:sldMasterId id="2147483658" r:id="rId3"/>
    <p:sldMasterId id="2147483666" r:id="rId4"/>
    <p:sldMasterId id="2147483671" r:id="rId5"/>
    <p:sldMasterId id="2147483676" r:id="rId6"/>
    <p:sldMasterId id="2147483681" r:id="rId7"/>
    <p:sldMasterId id="2147483686" r:id="rId8"/>
    <p:sldMasterId id="2147483691" r:id="rId9"/>
  </p:sldMasterIdLst>
  <p:notesMasterIdLst>
    <p:notesMasterId r:id="rId11"/>
  </p:notesMasterIdLst>
  <p:sldIdLst>
    <p:sldId id="25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333CE5-2D4A-6B44-90E2-2CFD2CB7F0D3}" v="2" dt="2023-09-06T19:50:40.8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Govern, Hope" userId="801ddde3-21d9-4a86-b535-6b18e0880fb6" providerId="ADAL" clId="{27333CE5-2D4A-6B44-90E2-2CFD2CB7F0D3}"/>
    <pc:docChg chg="addSld delSld modSld">
      <pc:chgData name="McGovern, Hope" userId="801ddde3-21d9-4a86-b535-6b18e0880fb6" providerId="ADAL" clId="{27333CE5-2D4A-6B44-90E2-2CFD2CB7F0D3}" dt="2023-09-06T19:50:50.705" v="8" actId="1076"/>
      <pc:docMkLst>
        <pc:docMk/>
      </pc:docMkLst>
      <pc:sldChg chg="addSp modSp mod">
        <pc:chgData name="McGovern, Hope" userId="801ddde3-21d9-4a86-b535-6b18e0880fb6" providerId="ADAL" clId="{27333CE5-2D4A-6B44-90E2-2CFD2CB7F0D3}" dt="2023-09-06T19:50:50.705" v="8" actId="1076"/>
        <pc:sldMkLst>
          <pc:docMk/>
          <pc:sldMk cId="2855343158" sldId="256"/>
        </pc:sldMkLst>
        <pc:picChg chg="add mod">
          <ac:chgData name="McGovern, Hope" userId="801ddde3-21d9-4a86-b535-6b18e0880fb6" providerId="ADAL" clId="{27333CE5-2D4A-6B44-90E2-2CFD2CB7F0D3}" dt="2023-09-06T19:50:50.705" v="8" actId="1076"/>
          <ac:picMkLst>
            <pc:docMk/>
            <pc:sldMk cId="2855343158" sldId="256"/>
            <ac:picMk id="5" creationId="{C986774B-57AD-FAD8-D5A4-031B94D39308}"/>
          </ac:picMkLst>
        </pc:picChg>
      </pc:sldChg>
      <pc:sldChg chg="addSp delSp modSp new del mod">
        <pc:chgData name="McGovern, Hope" userId="801ddde3-21d9-4a86-b535-6b18e0880fb6" providerId="ADAL" clId="{27333CE5-2D4A-6B44-90E2-2CFD2CB7F0D3}" dt="2023-09-06T14:49:29.506" v="4" actId="2696"/>
        <pc:sldMkLst>
          <pc:docMk/>
          <pc:sldMk cId="2002766491" sldId="257"/>
        </pc:sldMkLst>
        <pc:spChg chg="add del mod">
          <ac:chgData name="McGovern, Hope" userId="801ddde3-21d9-4a86-b535-6b18e0880fb6" providerId="ADAL" clId="{27333CE5-2D4A-6B44-90E2-2CFD2CB7F0D3}" dt="2023-09-06T13:46:42.239" v="3"/>
          <ac:spMkLst>
            <pc:docMk/>
            <pc:sldMk cId="2002766491" sldId="257"/>
            <ac:spMk id="4" creationId="{5F86C0C5-D2D2-EE02-824E-3B372702798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487575-56F0-7244-82F2-39BC7313D390}" type="datetimeFigureOut">
              <a:rPr lang="en-US" smtClean="0"/>
              <a:t>9/6/23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384B1-929D-8443-B558-94AAD8D58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682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AC7FE-12B2-AD9C-105D-44EC096CD1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74843"/>
            <a:ext cx="9144000" cy="103512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D5B438-8AB3-0737-69BD-2C3EE57BB4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779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BAC2B-A9A9-7F99-9CE9-AA5BE36BD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746194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F57554-810A-9125-8EE2-8764B3D4C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8010"/>
            <a:ext cx="9144000" cy="232575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76173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C29F0-02FA-7077-FA77-6A41B6D0F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A30EA-7AEB-6313-8680-5A5812F46E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401846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302CC-38AB-51D9-9AA1-EFF8324C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89464"/>
            <a:ext cx="10515600" cy="96671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1AABA6-E00D-5075-0DDF-E418561811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412033"/>
            <a:ext cx="5181600" cy="27960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EA7D8E-E01F-1D68-58E2-EFAB18378B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412033"/>
            <a:ext cx="5181600" cy="27960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05046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25CB7-2DBE-303B-711A-BD7501CAF3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711DE6-BD12-1695-4896-8702144802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152058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9E431-7720-217E-14A4-D5114DEC3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BCBDFE-B820-0546-8E2D-60AF430D05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4623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23B05-D095-5A01-EBE8-AC54AD299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9404"/>
            <a:ext cx="10515600" cy="5262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E7F57-0A99-D652-8AB8-563B2819AD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43677"/>
            <a:ext cx="5181600" cy="308430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D8109-2C8C-0661-79A0-7763FA9E9D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43676"/>
            <a:ext cx="5181600" cy="30843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88261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DA8DE-2A74-BD0B-14F4-F43B822449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30005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CE4B01-0717-C195-9BF0-E060C1114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1584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04420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447C8-63E2-082D-FD19-B88E1CC2F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077ED-F3CB-567E-2DF9-8FB3A80AB1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31660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60C09-0E2A-4323-C281-C324B1798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4AF02-50C2-40B7-68D0-4167F6C07E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1417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4F7FE6-2C00-9926-2EAC-1694D6E4C4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1417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70496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75C31-8EA6-7B2B-3087-255E8F992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67075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7269A4-33F1-76D8-541E-8D4AE0ECB8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7719"/>
            <a:ext cx="9144000" cy="312008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74437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85E6E-43AE-2140-CC74-FB74B4D1F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33682"/>
            <a:ext cx="10515600" cy="7281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57A40-C1ED-1044-C682-E8D00B68A4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3110948"/>
            <a:ext cx="5181600" cy="23456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11BB3B-8A2D-84EB-CD53-F4FAA74D47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110949"/>
            <a:ext cx="5181600" cy="23456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99166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C3C1A-2A0D-F97B-7BB4-F8A38A675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4E842-1FA0-9944-F6B7-C1DB49751B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54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F913F-EC56-3107-421C-BA687A8CD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D2133B-2662-60B5-897C-6B7BC45E4F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2832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7AE3A8-CB57-4ADA-9983-7C1DD9519D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2832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28048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4A836-2741-6A74-30FD-80523D8A9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03487"/>
            <a:ext cx="9144000" cy="1006475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D188E-490D-8ABE-7E0D-B4904CF426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33871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9D93A-2BFF-B966-9703-159BC8729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13771-1E3B-0CE9-9FEA-B3A271C27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28346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5EA12-17B0-33BB-987B-A9A0EB04E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71351"/>
            <a:ext cx="10515600" cy="7639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4D2CC-4A7A-7A52-8C19-6B0CE4B8D4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3429000"/>
            <a:ext cx="5181600" cy="29440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25FBEA-1B85-6F93-8687-E8CD69F3E5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429000"/>
            <a:ext cx="5181600" cy="29440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79158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FF6C0-BCA0-5977-2082-23CDA3EBA7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792934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4BFA5-E9CF-2926-CE0C-5EDD082E5B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1222"/>
            <a:ext cx="9144000" cy="3206578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004487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B1DFF-7AC0-E56A-DB61-3418D6BDC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21E9ED-1BFB-F73E-6995-DA6C5C8295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572417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7C95D-832C-76C3-8448-B72D6C8FD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31309"/>
            <a:ext cx="10515600" cy="7794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56B2C-0349-B2AE-83E2-D847F35EDD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826522"/>
            <a:ext cx="5181600" cy="2817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64A52B-F680-E74F-9B14-F4A1AEFBD9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826522"/>
            <a:ext cx="5181600" cy="2817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3155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85E6E-43AE-2140-CC74-FB74B4D1F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33682"/>
            <a:ext cx="10515600" cy="7281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57A40-C1ED-1044-C682-E8D00B68A4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3110948"/>
            <a:ext cx="10515600" cy="23456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1806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ED229-4029-E823-0469-32BAE20AF5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65363"/>
            <a:ext cx="9144000" cy="103442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058E23-CBB2-D15F-5BE5-BB3C221F3B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60628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83195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C4FD4-131F-29EA-CF95-3F5B4D5E5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85813"/>
            <a:ext cx="10515600" cy="82757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316E8-59AE-1E20-37E0-56857BEBD3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859294"/>
            <a:ext cx="5181600" cy="2746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BE230E-8A43-AF7F-A4FC-C8F5547584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859294"/>
            <a:ext cx="5181600" cy="2746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9819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C4FD4-131F-29EA-CF95-3F5B4D5E5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85813"/>
            <a:ext cx="10515600" cy="82757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316E8-59AE-1E20-37E0-56857BEBD3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859294"/>
            <a:ext cx="10515600" cy="2746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12103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26745-3AFF-317F-89B2-C7BA319C3A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29641"/>
            <a:ext cx="9144000" cy="10064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5BD4A8-7254-12E5-0C8E-5C9F491F52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094004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88680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B77A8-6E11-D7B6-411D-18EE07012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47454"/>
            <a:ext cx="10515600" cy="91805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5D6AB-DDF6-16FD-2E41-822018A99A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24540"/>
            <a:ext cx="5181600" cy="231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1A6B5-5DC5-0668-B3D2-47C24A1BFE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24540"/>
            <a:ext cx="5181600" cy="23158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5049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B77A8-6E11-D7B6-411D-18EE07012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47454"/>
            <a:ext cx="10515600" cy="91805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5D6AB-DDF6-16FD-2E41-822018A99A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2524540"/>
            <a:ext cx="10515599" cy="231581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9666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7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8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9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6B122E7F-AC64-1FD8-93C5-5328705854E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C2310B-7D03-649D-DD48-DAE3C1343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3368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56390-DB6B-4711-38CC-2FC29C34FF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465581"/>
            <a:ext cx="10515600" cy="2030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6111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63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6372B879-099C-FCAD-B085-650258BEFA7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B33626-F96F-202E-4A49-C079B5984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85813"/>
            <a:ext cx="10515600" cy="1059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4EDCC7-0140-08F1-67E4-9EC347A4B8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117713"/>
            <a:ext cx="10515600" cy="2140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1236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7" r:id="rId2"/>
    <p:sldLayoutId id="214748366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B686B349-E848-EBBF-AD71-2BD1DA819E5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F96ED8-F630-BE45-0BAB-19D23E434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751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FC0C1D-3711-FB4E-D9C2-F1F4954483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927832"/>
            <a:ext cx="10515600" cy="19512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3779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2" r:id="rId2"/>
    <p:sldLayoutId id="2147483665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F40034CA-199E-DFB1-488B-DCBC69CC82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9939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29AB5D-0FC3-9341-D1F3-00F2E844C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8946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CAACAC-7F8A-618C-BD57-62D83B0205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749964"/>
            <a:ext cx="10515600" cy="2199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1978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70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695A0FDC-7F2C-8471-E776-EA2E83A2437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A860F2-83CE-FF52-9B29-047018E2C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940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F60378-7CF1-BAB5-1D67-A42A1ADBC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4965"/>
            <a:ext cx="10515600" cy="2424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4667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5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B7492AEF-A9B9-5BE2-165D-38E20A654D2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C383A4-AC7C-874D-6A24-AC1C4E9F1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601800-F158-229F-07F9-83DDCA571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35564"/>
            <a:ext cx="10515600" cy="21102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2808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80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6E939F9A-46DA-1744-10D8-7E81338E2FF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4F41A6-49B7-111E-3E41-4446062FA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C1CD56-3C79-7D02-8733-D8BADE79DE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2956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54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5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black and red text&#10;&#10;Description automatically generated">
            <a:extLst>
              <a:ext uri="{FF2B5EF4-FFF2-40B4-BE49-F238E27FC236}">
                <a16:creationId xmlns:a16="http://schemas.microsoft.com/office/drawing/2014/main" id="{E3032204-CE19-79B8-B067-C8B49EE9EC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4A32B-6BFB-46C3-3A2A-5E2B8AC8F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972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FEC2FC-90A7-9412-2A78-242F0B8569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370220"/>
            <a:ext cx="10515600" cy="19555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5355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90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background with black dots&#10;&#10;Description automatically generated">
            <a:extLst>
              <a:ext uri="{FF2B5EF4-FFF2-40B4-BE49-F238E27FC236}">
                <a16:creationId xmlns:a16="http://schemas.microsoft.com/office/drawing/2014/main" id="{11C02FB5-7896-CE2D-25E3-9E1C5183BC0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37665E-52D5-5249-EE0E-641C08614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35893"/>
            <a:ext cx="10515600" cy="779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5054B-8C60-6524-588D-8DDB6EE760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72497"/>
            <a:ext cx="10515600" cy="2298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1056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5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647EA-1F11-53B3-CE1F-F7238449D1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5160D8-EAEB-D0BA-43A4-85E9CC5F0A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86774B-57AD-FAD8-D5A4-031B94D393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556" y="1826568"/>
            <a:ext cx="6919372" cy="25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343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Custom Design</vt:lpstr>
      <vt:lpstr>1_Custom Design</vt:lpstr>
      <vt:lpstr>2_Custom Design</vt:lpstr>
      <vt:lpstr>3_Custom Design</vt:lpstr>
      <vt:lpstr>4_Custom Design</vt:lpstr>
      <vt:lpstr>5_Custom Design</vt:lpstr>
      <vt:lpstr>6_Custom Design</vt:lpstr>
      <vt:lpstr>7_Custom Design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Bower, Julie</dc:creator>
  <cp:lastModifiedBy>McGovern, Hope</cp:lastModifiedBy>
  <cp:revision>8</cp:revision>
  <dcterms:created xsi:type="dcterms:W3CDTF">2023-06-01T17:06:16Z</dcterms:created>
  <dcterms:modified xsi:type="dcterms:W3CDTF">2023-09-06T19:50:52Z</dcterms:modified>
</cp:coreProperties>
</file>