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1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>
      <p:cViewPr varScale="1">
        <p:scale>
          <a:sx n="121" d="100"/>
          <a:sy n="121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E5F75-846F-7674-AC5A-5F650775D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9569" y="2458995"/>
            <a:ext cx="9428204" cy="105096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3574D9-926B-DF05-26D1-515B9E59D8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9569" y="3662346"/>
            <a:ext cx="9144000" cy="96002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6AAE30-0D17-8488-6DA0-9720FE4272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725023" y="6694798"/>
            <a:ext cx="1389777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0770B-1E9B-994B-A3FB-93B99230043A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1E5AA7-F2A4-4C50-058C-FB22A0177B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461" y="6694798"/>
            <a:ext cx="41148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664E2-FA78-3B2A-B5AF-F89515744A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86461" y="6694798"/>
            <a:ext cx="27432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706E7-70D2-5549-8734-B86E9E52C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42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2FAC9-F1B0-0101-655D-58C100731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052CB-ECAB-29D3-4D51-06A13A910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F1B76-5B5D-8477-5722-D7D01212A3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725023" y="6694798"/>
            <a:ext cx="1389777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0770B-1E9B-994B-A3FB-93B99230043A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6355C-F0A0-93CC-E569-729B2219E1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461" y="6694798"/>
            <a:ext cx="41148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B55368-82A2-E0B2-F71C-D5613EF058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86461" y="6694798"/>
            <a:ext cx="27432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706E7-70D2-5549-8734-B86E9E52C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56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028E1-A0C1-9B8A-0240-E3E7F2FFA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0522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232BF6-1066-B04C-DBB0-DAB1BB1FA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96548"/>
            <a:ext cx="9144000" cy="255435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55AC7-58E1-0CA8-F93B-F09B213D3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00034" y="6704220"/>
            <a:ext cx="1085827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0770B-1E9B-994B-A3FB-93B99230043A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6A5956-3CD4-C263-F826-C646DAEB91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461" y="6694798"/>
            <a:ext cx="41148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328DCD-C65D-2060-9213-5A4DE43DA5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86461" y="6694798"/>
            <a:ext cx="27432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706E7-70D2-5549-8734-B86E9E52C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678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18B4D-FEBA-B15B-EA96-ED71A3E1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A8ABE-E3B6-0E66-ACD5-D27D5C04D5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B9EF3-93BE-F397-5C4E-C5F3B3ADA9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78087" y="6694798"/>
            <a:ext cx="974035" cy="836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0770B-1E9B-994B-A3FB-93B99230043A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39960-CCC8-6C8A-EF31-8D73BFCA84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461" y="6694798"/>
            <a:ext cx="41148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BA9D6-62B3-D765-353B-D835E8DA4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86461" y="6694798"/>
            <a:ext cx="27432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706E7-70D2-5549-8734-B86E9E52C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74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ed and white envelope with a red and white text&#10;&#10;Description automatically generated">
            <a:extLst>
              <a:ext uri="{FF2B5EF4-FFF2-40B4-BE49-F238E27FC236}">
                <a16:creationId xmlns:a16="http://schemas.microsoft.com/office/drawing/2014/main" id="{9F664446-DCDA-825A-BD62-425DB7D6E3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2F8296-162C-86E0-CCD3-260679B28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1617" y="1520687"/>
            <a:ext cx="7974496" cy="59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D2FF8C-F678-BD52-CD0B-1E20EEF67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1617" y="2247903"/>
            <a:ext cx="7974496" cy="1967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2CEDB3C-515A-D12C-262F-A4A8FA32BD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725023" y="6694798"/>
            <a:ext cx="1389777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0770B-1E9B-994B-A3FB-93B99230043A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C35CC86-EF3E-F0F9-5EA8-A610C5EF4F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461" y="6694798"/>
            <a:ext cx="41148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28C6DEE-3535-7AE4-96AC-429DC8E6CB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86461" y="6694798"/>
            <a:ext cx="27432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706E7-70D2-5549-8734-B86E9E52C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9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red text&#10;&#10;Description automatically generated">
            <a:extLst>
              <a:ext uri="{FF2B5EF4-FFF2-40B4-BE49-F238E27FC236}">
                <a16:creationId xmlns:a16="http://schemas.microsoft.com/office/drawing/2014/main" id="{EE70EECA-4478-A25E-69D0-8B031840BA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9422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A30F39-15EA-E2F8-85C7-4CA794938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60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238923-DA84-D849-9B67-5A90FF098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04101"/>
            <a:ext cx="10515600" cy="1893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8CB44DA-28E7-F92A-5236-DE31B6BC5F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08513" y="6694798"/>
            <a:ext cx="1043609" cy="1632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0770B-1E9B-994B-A3FB-93B99230043A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E3E74AB-5C7E-6A36-1931-4586D02B09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461" y="6694798"/>
            <a:ext cx="41148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83B1AB3-E89C-E9E0-11F0-BD1ED47420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86461" y="6694798"/>
            <a:ext cx="2743200" cy="15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706E7-70D2-5549-8734-B86E9E52C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0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27FC8-1CFB-2A02-5825-79B22C18E6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1944A2-D588-BD92-59D1-4AF791C2E3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CD161-078C-2F60-C9D0-DF80B6619C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C8E038-2582-C93C-FB4E-16E49AB363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56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Custom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Bower, Julie</dc:creator>
  <cp:lastModifiedBy>Bower, Julie</cp:lastModifiedBy>
  <cp:revision>4</cp:revision>
  <dcterms:created xsi:type="dcterms:W3CDTF">2023-08-30T20:05:52Z</dcterms:created>
  <dcterms:modified xsi:type="dcterms:W3CDTF">2023-10-31T15:49:50Z</dcterms:modified>
</cp:coreProperties>
</file>