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0" r:id="rId2"/>
  </p:sldMasterIdLst>
  <p:notesMasterIdLst>
    <p:notesMasterId r:id="rId5"/>
  </p:notesMasterIdLst>
  <p:sldIdLst>
    <p:sldId id="256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AFB84F-C407-D449-99A3-9C7046F816DF}" type="datetimeFigureOut">
              <a:rPr lang="en-US" smtClean="0"/>
              <a:t>8/18/23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BF41DB-BEA9-4946-8E9B-0EBC667D0B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048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BF41DB-BEA9-4946-8E9B-0EBC667D0BF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557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4B3AB-0AC2-2B10-EBB9-85B3714232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395329"/>
            <a:ext cx="9144000" cy="111463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7000E1-7A64-9D00-EE0F-A5B14C1AB0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254685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D2AB4-5D31-70FF-355C-AF0F0B161A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604051"/>
            <a:ext cx="9144000" cy="905911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CD0C82-8E5E-DAB4-EB07-C972EE5ABD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89779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D8001559-5AE2-C3CB-764B-0B27A35091A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9FE49B-280F-024B-04F5-3FBFA94CD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4182" y="2766218"/>
            <a:ext cx="969727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4236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9852FCC6-FD6D-F64D-0E0C-EAB287C64C8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4CA4A9-B8C8-83D2-790A-9B43960AE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622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2E8838-7C7B-35B0-7BC6-263B2F5F13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3922781"/>
            <a:ext cx="10515600" cy="18717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83926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0CC11-7D99-CBAA-A7F9-388BE6952B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96055"/>
            <a:ext cx="9144000" cy="913908"/>
          </a:xfrm>
        </p:spPr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A6AECA-EE35-D43A-BCF7-1FE0DEB4135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836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5B68F-4C1D-D8D3-295C-48A3BB4438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C38092-8D97-830F-4033-CB6CFD68AF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621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</Words>
  <Application>Microsoft Macintosh PowerPoint</Application>
  <PresentationFormat>Widescreen</PresentationFormat>
  <Paragraphs>1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Custom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Julie</dc:creator>
  <cp:lastModifiedBy>Bower, Julie</cp:lastModifiedBy>
  <cp:revision>3</cp:revision>
  <dcterms:created xsi:type="dcterms:W3CDTF">2023-06-01T17:51:22Z</dcterms:created>
  <dcterms:modified xsi:type="dcterms:W3CDTF">2023-08-18T14:28:07Z</dcterms:modified>
</cp:coreProperties>
</file>