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  <p:sldMasterId id="2147483652" r:id="rId2"/>
  </p:sldMasterIdLst>
  <p:sldIdLst>
    <p:sldId id="256" r:id="rId3"/>
    <p:sldId id="257" r:id="rId4"/>
  </p:sldIdLst>
  <p:sldSz cx="6858000" cy="12096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8" d="100"/>
          <a:sy n="68" d="100"/>
        </p:scale>
        <p:origin x="3944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119" y="3317943"/>
            <a:ext cx="5829300" cy="135541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1019" y="4835769"/>
            <a:ext cx="5143500" cy="64404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34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D51A6-5B5B-D7DF-A41E-99C3FDCFEA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883876"/>
            <a:ext cx="5143500" cy="1759927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881F94-1443-D4E7-AEF6-404391A8F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805729"/>
            <a:ext cx="5143500" cy="62791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8852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8DFE7BD6-61BE-6EC3-98E2-633F191DE8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788" y="-1"/>
            <a:ext cx="6831211" cy="1214437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2789366"/>
            <a:ext cx="5281979" cy="23381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990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C4990EF9-A4DB-05B4-6E18-4AEAD79970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5966" y="-47625"/>
            <a:ext cx="6831211" cy="12144375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7D4020-A4F5-BD60-3012-8995BF37B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629" y="2356338"/>
            <a:ext cx="6141976" cy="729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D7A224-DCBA-93B2-0262-EDCEA5545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438" y="3311401"/>
            <a:ext cx="5915025" cy="145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69417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0CC11-7D99-CBAA-A7F9-388BE6952B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050" y="4579153"/>
            <a:ext cx="5483469" cy="1612032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A6AECA-EE35-D43A-BCF7-1FE0DEB413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050" y="6416919"/>
            <a:ext cx="5483468" cy="64404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36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477D8-8764-D24B-9D44-33498673CB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3FDE71-CFEE-6920-7446-C8B4FCCDE2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81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5</cp:revision>
  <dcterms:created xsi:type="dcterms:W3CDTF">2023-06-01T17:51:22Z</dcterms:created>
  <dcterms:modified xsi:type="dcterms:W3CDTF">2023-08-18T14:26:41Z</dcterms:modified>
</cp:coreProperties>
</file>