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1" r:id="rId2"/>
  </p:sldMasterIdLst>
  <p:sldIdLst>
    <p:sldId id="256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E5F75-846F-7674-AC5A-5F650775D0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8995"/>
            <a:ext cx="9144000" cy="105096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3574D9-926B-DF05-26D1-515B9E59D8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6002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3B82012-CF1A-5671-3B99-66987739B4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531704" y="6356350"/>
            <a:ext cx="891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1B42E-82C2-7A49-84B0-559D0FE91A2C}" type="datetimeFigureOut">
              <a:rPr lang="en-US" smtClean="0"/>
              <a:t>11/6/23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FF5087F-7D95-7611-588B-5803B67AAA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3" y="6356350"/>
            <a:ext cx="2408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E7F3E32-CD3D-457B-CB4A-023F21C4EF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40218" y="6356350"/>
            <a:ext cx="10966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6D188-5B89-B34C-88D6-C4569B8F734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425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2FAC9-F1B0-0101-655D-58C100731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A052CB-ECAB-29D3-4D51-06A13A910F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0D484CE-A9C1-5A9D-F542-5421E0BE8B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531704" y="6356350"/>
            <a:ext cx="891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1B42E-82C2-7A49-84B0-559D0FE91A2C}" type="datetimeFigureOut">
              <a:rPr lang="en-US" smtClean="0"/>
              <a:t>11/6/23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658DFE2-25A1-2515-5415-340683738F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3" y="6356350"/>
            <a:ext cx="2408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3792F53-D8D0-DDB2-3767-B75C42D4B9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40218" y="6356350"/>
            <a:ext cx="10966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6D188-5B89-B34C-88D6-C4569B8F734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560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028E1-A0C1-9B8A-0240-E3E7F2FFA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0522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232BF6-1066-B04C-DBB0-DAB1BB1FA0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96548"/>
            <a:ext cx="9144000" cy="255435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8720FFBF-6395-BBF9-C320-C07226F77C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531704" y="6356350"/>
            <a:ext cx="891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1B42E-82C2-7A49-84B0-559D0FE91A2C}" type="datetimeFigureOut">
              <a:rPr lang="en-US" smtClean="0"/>
              <a:t>11/6/23</a:t>
            </a:fld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680D623E-4FB0-4FA7-E803-519C5DD73D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3" y="6356350"/>
            <a:ext cx="2408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F0A01945-F0EA-3AA1-C714-A92CDEAE7B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40218" y="6356350"/>
            <a:ext cx="10966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6D188-5B89-B34C-88D6-C4569B8F734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678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18B4D-FEBA-B15B-EA96-ED71A3E11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7A8ABE-E3B6-0E66-ACD5-D27D5C04D5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CE2B02D-16AA-08F1-B71B-0DB3CE3953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531704" y="6356350"/>
            <a:ext cx="891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1B42E-82C2-7A49-84B0-559D0FE91A2C}" type="datetimeFigureOut">
              <a:rPr lang="en-US" smtClean="0"/>
              <a:t>11/6/23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6F9278A-3A84-292E-A2F6-17D382D0C3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3" y="6356350"/>
            <a:ext cx="2408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CCE7C6E-8AA1-6881-1B37-B3FFFC5AA5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40218" y="6356350"/>
            <a:ext cx="10966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6D188-5B89-B34C-88D6-C4569B8F734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774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-up of a document&#10;&#10;Description automatically generated">
            <a:extLst>
              <a:ext uri="{FF2B5EF4-FFF2-40B4-BE49-F238E27FC236}">
                <a16:creationId xmlns:a16="http://schemas.microsoft.com/office/drawing/2014/main" id="{04747B57-A9F6-4534-08AC-B180D097C4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2F8296-162C-86E0-CCD3-260679B28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513" y="2494722"/>
            <a:ext cx="10515600" cy="592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D2FF8C-F678-BD52-CD0B-1E20EEF67C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0513" y="3221938"/>
            <a:ext cx="10515600" cy="19678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0998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-up of a white background&#10;&#10;Description automatically generated">
            <a:extLst>
              <a:ext uri="{FF2B5EF4-FFF2-40B4-BE49-F238E27FC236}">
                <a16:creationId xmlns:a16="http://schemas.microsoft.com/office/drawing/2014/main" id="{5028A103-49F5-3625-B52A-2CCE6CB55E7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A30F39-15EA-E2F8-85C7-4CA794938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60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238923-DA84-D849-9B67-5A90FF0988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04101"/>
            <a:ext cx="10515600" cy="1893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C21985B6-9DDB-BF94-4260-81D0FF0DA8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531704" y="6356350"/>
            <a:ext cx="891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1B42E-82C2-7A49-84B0-559D0FE91A2C}" type="datetimeFigureOut">
              <a:rPr lang="en-US" smtClean="0"/>
              <a:t>11/6/23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C900FF7-321A-C9D7-838D-E15B39178B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3" y="6356350"/>
            <a:ext cx="2408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037E3F1-F39D-4870-A277-939D0E5BC0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40218" y="6356350"/>
            <a:ext cx="10966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6D188-5B89-B34C-88D6-C4569B8F734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10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27FC8-1CFB-2A02-5825-79B22C18E6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1944A2-D588-BD92-59D1-4AF791C2E3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29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CD161-078C-2F60-C9D0-DF80B6619C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C8E038-2582-C93C-FB4E-16E49AB363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256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Custom Design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Bower, Julie</dc:creator>
  <cp:lastModifiedBy>Bower, Julie</cp:lastModifiedBy>
  <cp:revision>4</cp:revision>
  <dcterms:created xsi:type="dcterms:W3CDTF">2023-08-30T20:05:52Z</dcterms:created>
  <dcterms:modified xsi:type="dcterms:W3CDTF">2023-11-06T15:53:50Z</dcterms:modified>
</cp:coreProperties>
</file>