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63" r:id="rId2"/>
  </p:sldMasterIdLst>
  <p:notesMasterIdLst>
    <p:notesMasterId r:id="rId5"/>
  </p:notesMasterIdLst>
  <p:sldIdLst>
    <p:sldId id="256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21" d="100"/>
          <a:sy n="121" d="100"/>
        </p:scale>
        <p:origin x="190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E17646-64FC-E148-9A4E-D2B576EDC1CD}" type="datetimeFigureOut">
              <a:rPr lang="en-US" smtClean="0"/>
              <a:t>11/6/23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49910D-DCD3-0140-A4DA-B3CCCB87F16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3996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773017"/>
            <a:ext cx="7772400" cy="736945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EDDFF2A-9514-9DFF-1667-244C532B844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38280" y="6377780"/>
            <a:ext cx="22653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49079D-6D86-8920-2203-2D2997C9A8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510502" y="6377780"/>
            <a:ext cx="10093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059846-BBF1-504F-934F-CB69342BB93D}" type="slidenum">
              <a:rPr lang="en-US" smtClean="0"/>
              <a:t>‹#›</a:t>
            </a:fld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48696-D29F-8770-57B0-C147D432CF6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377936" y="6377780"/>
            <a:ext cx="7603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EA8663-12D5-5C40-A54C-9C9070F1C2E7}" type="datetimeFigureOut">
              <a:rPr lang="en-US" smtClean="0"/>
              <a:t>11/6/23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4633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994109"/>
            <a:ext cx="7886700" cy="65964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2826095"/>
            <a:ext cx="7886700" cy="196456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1AFA88-464F-A055-6DCA-B7CE644B71A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377936" y="6377780"/>
            <a:ext cx="7603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EA8663-12D5-5C40-A54C-9C9070F1C2E7}" type="datetimeFigureOut">
              <a:rPr lang="en-US" smtClean="0"/>
              <a:t>11/6/23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F59198-217C-DA30-881C-55456B7EA8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38280" y="6377780"/>
            <a:ext cx="22653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269C8A-436E-4671-A768-FFE46A1354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510502" y="6377780"/>
            <a:ext cx="10093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059846-BBF1-504F-934F-CB69342BB9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48418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AB1612-FBB0-3733-C67A-40B1730B390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05679" y="1221788"/>
            <a:ext cx="7563678" cy="75682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E83B255-D361-943E-06CB-8E2D5B3AB64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05678" y="2150925"/>
            <a:ext cx="7563677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F6B306-9BFD-F92E-2489-FC0800B30D4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377937" y="6377780"/>
            <a:ext cx="10212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EA8663-12D5-5C40-A54C-9C9070F1C2E7}" type="datetimeFigureOut">
              <a:rPr lang="en-US" smtClean="0"/>
              <a:t>11/6/23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70FFA7-3C60-853C-4286-48390B3A3F2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486150" y="6377780"/>
            <a:ext cx="22653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CF3F3A-0AD6-C595-A186-02D9DA5CD0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858372" y="6377780"/>
            <a:ext cx="10093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059846-BBF1-504F-934F-CB69342BB9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99308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BD27BE-DE1E-AA20-1F73-F7C97229B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0C9005-BBC5-BCA2-E72F-E89DBD5A93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4F6B53-0A63-D2B6-BF2C-FACCAFC812A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377936" y="6377780"/>
            <a:ext cx="7603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EA8663-12D5-5C40-A54C-9C9070F1C2E7}" type="datetimeFigureOut">
              <a:rPr lang="en-US" smtClean="0"/>
              <a:t>11/6/23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4768AC-28A3-AF8C-CB9C-F6F9EE8384F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38280" y="6377780"/>
            <a:ext cx="22653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C34B61-3C38-BB81-D707-CB983A6CCE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510502" y="6377780"/>
            <a:ext cx="10093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059846-BBF1-504F-934F-CB69342BB9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2171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white and grey background with icons&#10;&#10;Description automatically generated with medium confidence">
            <a:extLst>
              <a:ext uri="{FF2B5EF4-FFF2-40B4-BE49-F238E27FC236}">
                <a16:creationId xmlns:a16="http://schemas.microsoft.com/office/drawing/2014/main" id="{26D5B926-9F91-F6E8-668F-7CF3E20A586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715" y="-1"/>
            <a:ext cx="9132571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325757"/>
            <a:ext cx="7886700" cy="5168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2977529"/>
            <a:ext cx="7886700" cy="1861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BAA40710-8D6D-E727-A1A6-BC1B6C2FDD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99904" y="6435327"/>
            <a:ext cx="220375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ED8BB797-5F24-0F72-ECA6-2AA098B0DC35}"/>
              </a:ext>
            </a:extLst>
          </p:cNvPr>
          <p:cNvSpPr txBox="1">
            <a:spLocks/>
          </p:cNvSpPr>
          <p:nvPr userDrawn="1"/>
        </p:nvSpPr>
        <p:spPr>
          <a:xfrm>
            <a:off x="5510502" y="6377780"/>
            <a:ext cx="10093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E1059846-BBF1-504F-934F-CB69342BB93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330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white and grey background with a blue and grey design&#10;&#10;Description automatically generated with medium confidence">
            <a:extLst>
              <a:ext uri="{FF2B5EF4-FFF2-40B4-BE49-F238E27FC236}">
                <a16:creationId xmlns:a16="http://schemas.microsoft.com/office/drawing/2014/main" id="{004075FB-BF8B-72DC-53A5-CA16E6F3C17A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714" y="0"/>
            <a:ext cx="9132571" cy="6858000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A4398E6-13BF-7064-2F28-2A4ED643EF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1090681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9CBE3A-58F6-E945-ECF3-75920E2A36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2551181"/>
            <a:ext cx="7886700" cy="19512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AEDF1A51-A9B2-EC5C-DB9E-5932872384F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377936" y="6377780"/>
            <a:ext cx="7603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EA8663-12D5-5C40-A54C-9C9070F1C2E7}" type="datetimeFigureOut">
              <a:rPr lang="en-US" smtClean="0"/>
              <a:t>11/6/23</a:t>
            </a:fld>
            <a:endParaRPr lang="en-US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FE077AC3-0747-8491-2204-36072EABC52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38280" y="6377780"/>
            <a:ext cx="22653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0D873F5B-6EA0-C378-CC3B-DA9C3B8FEF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510502" y="6377780"/>
            <a:ext cx="10093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059846-BBF1-504F-934F-CB69342BB9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107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0CA12C-26B7-F67D-DAF8-DC1FE60A4CE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94CB0FE-D8AB-E5C1-9C97-762D18C5D1D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68217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F027AC-0B38-6AD2-203D-27A24F0C82E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C267213-8A0B-F182-D411-810230724D4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97653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11</TotalTime>
  <Words>0</Words>
  <Application>Microsoft Macintosh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Custom Design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Bower, Julie</dc:creator>
  <cp:lastModifiedBy>Bower, Julie</cp:lastModifiedBy>
  <cp:revision>5</cp:revision>
  <dcterms:created xsi:type="dcterms:W3CDTF">2023-08-30T20:17:55Z</dcterms:created>
  <dcterms:modified xsi:type="dcterms:W3CDTF">2023-11-06T15:52:12Z</dcterms:modified>
</cp:coreProperties>
</file>