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7"/>
  </p:notesMasterIdLst>
  <p:sldIdLst>
    <p:sldId id="256" r:id="rId6"/>
    <p:sldId id="314" r:id="rId7"/>
    <p:sldId id="301" r:id="rId8"/>
    <p:sldId id="303" r:id="rId9"/>
    <p:sldId id="311" r:id="rId10"/>
    <p:sldId id="294" r:id="rId11"/>
    <p:sldId id="308" r:id="rId12"/>
    <p:sldId id="309" r:id="rId13"/>
    <p:sldId id="310" r:id="rId14"/>
    <p:sldId id="312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2D0"/>
    <a:srgbClr val="F2F3F5"/>
    <a:srgbClr val="849230"/>
    <a:srgbClr val="8C52FF"/>
    <a:srgbClr val="F6583F"/>
    <a:srgbClr val="004AAD"/>
    <a:srgbClr val="E2A9F1"/>
    <a:srgbClr val="0E4F55"/>
    <a:srgbClr val="82A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76741-DE94-4407-8BB9-C02874EA3E3E}" v="183" dt="2026-06-08T14:35:58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igo, Vanessa" userId="44fae818-7ae3-4604-be63-1a4a63504557" providerId="ADAL" clId="{F8A331BB-5387-407C-B5AF-272B4504C6AA}"/>
    <pc:docChg chg="undo custSel addSld delSld modSld sldOrd modMainMaster">
      <pc:chgData name="Perrigo, Vanessa" userId="44fae818-7ae3-4604-be63-1a4a63504557" providerId="ADAL" clId="{F8A331BB-5387-407C-B5AF-272B4504C6AA}" dt="2026-06-15T18:06:10.804" v="3162" actId="6549"/>
      <pc:docMkLst>
        <pc:docMk/>
      </pc:docMkLst>
      <pc:sldChg chg="modSp mod setBg modNotesTx">
        <pc:chgData name="Perrigo, Vanessa" userId="44fae818-7ae3-4604-be63-1a4a63504557" providerId="ADAL" clId="{F8A331BB-5387-407C-B5AF-272B4504C6AA}" dt="2026-06-15T18:06:10.804" v="3162" actId="6549"/>
        <pc:sldMkLst>
          <pc:docMk/>
          <pc:sldMk cId="672876133" sldId="256"/>
        </pc:sldMkLst>
        <pc:spChg chg="mod">
          <ac:chgData name="Perrigo, Vanessa" userId="44fae818-7ae3-4604-be63-1a4a63504557" providerId="ADAL" clId="{F8A331BB-5387-407C-B5AF-272B4504C6AA}" dt="2026-05-19T18:23:18.348" v="106" actId="113"/>
          <ac:spMkLst>
            <pc:docMk/>
            <pc:sldMk cId="672876133" sldId="256"/>
            <ac:spMk id="2" creationId="{9AF4A46F-0D11-8F3A-3A78-E2D1D8FF24E6}"/>
          </ac:spMkLst>
        </pc:spChg>
        <pc:spChg chg="mod">
          <ac:chgData name="Perrigo, Vanessa" userId="44fae818-7ae3-4604-be63-1a4a63504557" providerId="ADAL" clId="{F8A331BB-5387-407C-B5AF-272B4504C6AA}" dt="2026-05-19T18:23:05.907" v="105" actId="2711"/>
          <ac:spMkLst>
            <pc:docMk/>
            <pc:sldMk cId="672876133" sldId="256"/>
            <ac:spMk id="3" creationId="{01722761-899C-B2E0-DDC5-19E3AAE3155B}"/>
          </ac:spMkLst>
        </pc:spChg>
      </pc:sldChg>
      <pc:sldChg chg="addSp delSp modSp mod ord setBg">
        <pc:chgData name="Perrigo, Vanessa" userId="44fae818-7ae3-4604-be63-1a4a63504557" providerId="ADAL" clId="{F8A331BB-5387-407C-B5AF-272B4504C6AA}" dt="2026-06-08T14:52:53.342" v="3118" actId="20577"/>
        <pc:sldMkLst>
          <pc:docMk/>
          <pc:sldMk cId="2821470861" sldId="294"/>
        </pc:sldMkLst>
        <pc:spChg chg="mod">
          <ac:chgData name="Perrigo, Vanessa" userId="44fae818-7ae3-4604-be63-1a4a63504557" providerId="ADAL" clId="{F8A331BB-5387-407C-B5AF-272B4504C6AA}" dt="2026-05-29T12:56:19.847" v="2721" actId="1076"/>
          <ac:spMkLst>
            <pc:docMk/>
            <pc:sldMk cId="2821470861" sldId="294"/>
            <ac:spMk id="6" creationId="{54BB27AF-AB59-FCDA-1D6A-148882C73539}"/>
          </ac:spMkLst>
        </pc:spChg>
        <pc:spChg chg="add mod ord">
          <ac:chgData name="Perrigo, Vanessa" userId="44fae818-7ae3-4604-be63-1a4a63504557" providerId="ADAL" clId="{F8A331BB-5387-407C-B5AF-272B4504C6AA}" dt="2026-05-29T12:53:11.616" v="2704" actId="1076"/>
          <ac:spMkLst>
            <pc:docMk/>
            <pc:sldMk cId="2821470861" sldId="294"/>
            <ac:spMk id="10" creationId="{DF2872E4-05FF-30A7-3639-720A9B1B01A0}"/>
          </ac:spMkLst>
        </pc:spChg>
        <pc:spChg chg="add mod">
          <ac:chgData name="Perrigo, Vanessa" userId="44fae818-7ae3-4604-be63-1a4a63504557" providerId="ADAL" clId="{F8A331BB-5387-407C-B5AF-272B4504C6AA}" dt="2026-06-08T14:52:53.342" v="3118" actId="20577"/>
          <ac:spMkLst>
            <pc:docMk/>
            <pc:sldMk cId="2821470861" sldId="294"/>
            <ac:spMk id="15" creationId="{AC982E76-B74D-A097-0379-3D26B6786ED3}"/>
          </ac:spMkLst>
        </pc:spChg>
        <pc:spChg chg="add mod">
          <ac:chgData name="Perrigo, Vanessa" userId="44fae818-7ae3-4604-be63-1a4a63504557" providerId="ADAL" clId="{F8A331BB-5387-407C-B5AF-272B4504C6AA}" dt="2026-05-29T12:55:58.785" v="2718" actId="164"/>
          <ac:spMkLst>
            <pc:docMk/>
            <pc:sldMk cId="2821470861" sldId="294"/>
            <ac:spMk id="16" creationId="{30D93C05-ED8D-96F5-36CB-E72479CFC25C}"/>
          </ac:spMkLst>
        </pc:spChg>
        <pc:spChg chg="add mod">
          <ac:chgData name="Perrigo, Vanessa" userId="44fae818-7ae3-4604-be63-1a4a63504557" providerId="ADAL" clId="{F8A331BB-5387-407C-B5AF-272B4504C6AA}" dt="2026-05-29T12:55:58.785" v="2718" actId="164"/>
          <ac:spMkLst>
            <pc:docMk/>
            <pc:sldMk cId="2821470861" sldId="294"/>
            <ac:spMk id="17" creationId="{600FA3B3-3370-CA85-4040-ECFC01DB3272}"/>
          </ac:spMkLst>
        </pc:spChg>
        <pc:spChg chg="add mod">
          <ac:chgData name="Perrigo, Vanessa" userId="44fae818-7ae3-4604-be63-1a4a63504557" providerId="ADAL" clId="{F8A331BB-5387-407C-B5AF-272B4504C6AA}" dt="2026-05-29T12:56:39.404" v="2724" actId="164"/>
          <ac:spMkLst>
            <pc:docMk/>
            <pc:sldMk cId="2821470861" sldId="294"/>
            <ac:spMk id="20" creationId="{FCF50EB2-213A-76C5-9D81-D3245567EC42}"/>
          </ac:spMkLst>
        </pc:spChg>
        <pc:spChg chg="add mod">
          <ac:chgData name="Perrigo, Vanessa" userId="44fae818-7ae3-4604-be63-1a4a63504557" providerId="ADAL" clId="{F8A331BB-5387-407C-B5AF-272B4504C6AA}" dt="2026-05-29T12:55:58.785" v="2718" actId="164"/>
          <ac:spMkLst>
            <pc:docMk/>
            <pc:sldMk cId="2821470861" sldId="294"/>
            <ac:spMk id="25" creationId="{47D8640E-542A-F2E9-23B7-5CAEF293C47B}"/>
          </ac:spMkLst>
        </pc:spChg>
        <pc:spChg chg="add mod">
          <ac:chgData name="Perrigo, Vanessa" userId="44fae818-7ae3-4604-be63-1a4a63504557" providerId="ADAL" clId="{F8A331BB-5387-407C-B5AF-272B4504C6AA}" dt="2026-05-29T12:52:08.249" v="2692" actId="164"/>
          <ac:spMkLst>
            <pc:docMk/>
            <pc:sldMk cId="2821470861" sldId="294"/>
            <ac:spMk id="35" creationId="{93DA3310-AF67-EF4E-B99F-3C60CC27D780}"/>
          </ac:spMkLst>
        </pc:spChg>
        <pc:spChg chg="add mod ord">
          <ac:chgData name="Perrigo, Vanessa" userId="44fae818-7ae3-4604-be63-1a4a63504557" providerId="ADAL" clId="{F8A331BB-5387-407C-B5AF-272B4504C6AA}" dt="2026-05-29T12:54:18.783" v="2712" actId="1076"/>
          <ac:spMkLst>
            <pc:docMk/>
            <pc:sldMk cId="2821470861" sldId="294"/>
            <ac:spMk id="42" creationId="{E5091178-8E2A-6DA7-F424-016C3AD97240}"/>
          </ac:spMkLst>
        </pc:spChg>
        <pc:grpChg chg="add mod">
          <ac:chgData name="Perrigo, Vanessa" userId="44fae818-7ae3-4604-be63-1a4a63504557" providerId="ADAL" clId="{F8A331BB-5387-407C-B5AF-272B4504C6AA}" dt="2026-05-29T12:52:20.247" v="2693" actId="1076"/>
          <ac:grpSpMkLst>
            <pc:docMk/>
            <pc:sldMk cId="2821470861" sldId="294"/>
            <ac:grpSpMk id="38" creationId="{640D1AA4-8080-C42B-1AF0-BFF8554D2BB2}"/>
          </ac:grpSpMkLst>
        </pc:grpChg>
        <pc:grpChg chg="add mod">
          <ac:chgData name="Perrigo, Vanessa" userId="44fae818-7ae3-4604-be63-1a4a63504557" providerId="ADAL" clId="{F8A331BB-5387-407C-B5AF-272B4504C6AA}" dt="2026-05-29T12:55:58.785" v="2718" actId="164"/>
          <ac:grpSpMkLst>
            <pc:docMk/>
            <pc:sldMk cId="2821470861" sldId="294"/>
            <ac:grpSpMk id="44" creationId="{E52FAA97-6D85-7604-842C-13670A21A60E}"/>
          </ac:grpSpMkLst>
        </pc:grpChg>
        <pc:grpChg chg="add mod">
          <ac:chgData name="Perrigo, Vanessa" userId="44fae818-7ae3-4604-be63-1a4a63504557" providerId="ADAL" clId="{F8A331BB-5387-407C-B5AF-272B4504C6AA}" dt="2026-05-29T12:56:39.404" v="2724" actId="164"/>
          <ac:grpSpMkLst>
            <pc:docMk/>
            <pc:sldMk cId="2821470861" sldId="294"/>
            <ac:grpSpMk id="45" creationId="{E8764A96-1607-80C2-998A-0FB38586C212}"/>
          </ac:grpSpMkLst>
        </pc:grpChg>
        <pc:grpChg chg="add mod">
          <ac:chgData name="Perrigo, Vanessa" userId="44fae818-7ae3-4604-be63-1a4a63504557" providerId="ADAL" clId="{F8A331BB-5387-407C-B5AF-272B4504C6AA}" dt="2026-05-29T12:56:44.328" v="2725" actId="1076"/>
          <ac:grpSpMkLst>
            <pc:docMk/>
            <pc:sldMk cId="2821470861" sldId="294"/>
            <ac:grpSpMk id="46" creationId="{41411F9B-BB53-636B-E376-1D72DB6ECBFD}"/>
          </ac:grpSpMkLst>
        </pc:grpChg>
        <pc:picChg chg="add mod">
          <ac:chgData name="Perrigo, Vanessa" userId="44fae818-7ae3-4604-be63-1a4a63504557" providerId="ADAL" clId="{F8A331BB-5387-407C-B5AF-272B4504C6AA}" dt="2026-05-29T12:56:24.743" v="2722" actId="1076"/>
          <ac:picMkLst>
            <pc:docMk/>
            <pc:sldMk cId="2821470861" sldId="294"/>
            <ac:picMk id="9" creationId="{6A1B588D-48EA-8CC0-7CBF-B22358E0A2A0}"/>
          </ac:picMkLst>
        </pc:picChg>
        <pc:picChg chg="add mod">
          <ac:chgData name="Perrigo, Vanessa" userId="44fae818-7ae3-4604-be63-1a4a63504557" providerId="ADAL" clId="{F8A331BB-5387-407C-B5AF-272B4504C6AA}" dt="2026-05-29T12:55:48.696" v="2717" actId="164"/>
          <ac:picMkLst>
            <pc:docMk/>
            <pc:sldMk cId="2821470861" sldId="294"/>
            <ac:picMk id="19" creationId="{F70333F3-7A5C-4A17-4C15-E51E9C5F6386}"/>
          </ac:picMkLst>
        </pc:picChg>
        <pc:picChg chg="add mod ord">
          <ac:chgData name="Perrigo, Vanessa" userId="44fae818-7ae3-4604-be63-1a4a63504557" providerId="ADAL" clId="{F8A331BB-5387-407C-B5AF-272B4504C6AA}" dt="2026-05-28T18:27:10.361" v="2439" actId="1076"/>
          <ac:picMkLst>
            <pc:docMk/>
            <pc:sldMk cId="2821470861" sldId="294"/>
            <ac:picMk id="24" creationId="{1D26EEBA-D84D-1214-EC00-39FEDAD0304A}"/>
          </ac:picMkLst>
        </pc:picChg>
        <pc:picChg chg="add mod">
          <ac:chgData name="Perrigo, Vanessa" userId="44fae818-7ae3-4604-be63-1a4a63504557" providerId="ADAL" clId="{F8A331BB-5387-407C-B5AF-272B4504C6AA}" dt="2026-05-29T12:55:58.785" v="2718" actId="164"/>
          <ac:picMkLst>
            <pc:docMk/>
            <pc:sldMk cId="2821470861" sldId="294"/>
            <ac:picMk id="27" creationId="{4F48E6B9-252B-9DB7-D22A-15A1B0470925}"/>
          </ac:picMkLst>
        </pc:picChg>
        <pc:picChg chg="add mod">
          <ac:chgData name="Perrigo, Vanessa" userId="44fae818-7ae3-4604-be63-1a4a63504557" providerId="ADAL" clId="{F8A331BB-5387-407C-B5AF-272B4504C6AA}" dt="2026-05-29T12:55:48.696" v="2717" actId="164"/>
          <ac:picMkLst>
            <pc:docMk/>
            <pc:sldMk cId="2821470861" sldId="294"/>
            <ac:picMk id="29" creationId="{6C007614-33A5-A582-FE2C-06E2C4A2C0AD}"/>
          </ac:picMkLst>
        </pc:picChg>
        <pc:picChg chg="add mod">
          <ac:chgData name="Perrigo, Vanessa" userId="44fae818-7ae3-4604-be63-1a4a63504557" providerId="ADAL" clId="{F8A331BB-5387-407C-B5AF-272B4504C6AA}" dt="2026-05-29T12:50:39.245" v="2674" actId="1076"/>
          <ac:picMkLst>
            <pc:docMk/>
            <pc:sldMk cId="2821470861" sldId="294"/>
            <ac:picMk id="32" creationId="{B085D54B-684A-5981-3533-9B727D3E1669}"/>
          </ac:picMkLst>
        </pc:picChg>
        <pc:picChg chg="add mod">
          <ac:chgData name="Perrigo, Vanessa" userId="44fae818-7ae3-4604-be63-1a4a63504557" providerId="ADAL" clId="{F8A331BB-5387-407C-B5AF-272B4504C6AA}" dt="2026-05-29T12:50:20.482" v="2670"/>
          <ac:picMkLst>
            <pc:docMk/>
            <pc:sldMk cId="2821470861" sldId="294"/>
            <ac:picMk id="33" creationId="{469D9708-DC3B-911B-D205-2E03464328C9}"/>
          </ac:picMkLst>
        </pc:picChg>
        <pc:picChg chg="add mod">
          <ac:chgData name="Perrigo, Vanessa" userId="44fae818-7ae3-4604-be63-1a4a63504557" providerId="ADAL" clId="{F8A331BB-5387-407C-B5AF-272B4504C6AA}" dt="2026-05-29T12:55:58.785" v="2718" actId="164"/>
          <ac:picMkLst>
            <pc:docMk/>
            <pc:sldMk cId="2821470861" sldId="294"/>
            <ac:picMk id="34" creationId="{AF7F103D-54F6-55BD-151A-40DDE31D61B5}"/>
          </ac:picMkLst>
        </pc:picChg>
        <pc:picChg chg="add mod">
          <ac:chgData name="Perrigo, Vanessa" userId="44fae818-7ae3-4604-be63-1a4a63504557" providerId="ADAL" clId="{F8A331BB-5387-407C-B5AF-272B4504C6AA}" dt="2026-05-29T12:52:08.249" v="2692" actId="164"/>
          <ac:picMkLst>
            <pc:docMk/>
            <pc:sldMk cId="2821470861" sldId="294"/>
            <ac:picMk id="37" creationId="{E953616D-1633-9D3F-7E20-ED54AB3C6808}"/>
          </ac:picMkLst>
        </pc:picChg>
        <pc:picChg chg="add mod">
          <ac:chgData name="Perrigo, Vanessa" userId="44fae818-7ae3-4604-be63-1a4a63504557" providerId="ADAL" clId="{F8A331BB-5387-407C-B5AF-272B4504C6AA}" dt="2026-05-29T12:55:58.785" v="2718" actId="164"/>
          <ac:picMkLst>
            <pc:docMk/>
            <pc:sldMk cId="2821470861" sldId="294"/>
            <ac:picMk id="40" creationId="{99B811F1-9CE5-2D2A-D56E-5CF34AF0153C}"/>
          </ac:picMkLst>
        </pc:picChg>
        <pc:picChg chg="add mod">
          <ac:chgData name="Perrigo, Vanessa" userId="44fae818-7ae3-4604-be63-1a4a63504557" providerId="ADAL" clId="{F8A331BB-5387-407C-B5AF-272B4504C6AA}" dt="2026-05-29T12:53:40.591" v="2705" actId="1076"/>
          <ac:picMkLst>
            <pc:docMk/>
            <pc:sldMk cId="2821470861" sldId="294"/>
            <ac:picMk id="41" creationId="{40CF7EC3-0661-A29D-5622-3CBB9DEA4C97}"/>
          </ac:picMkLst>
        </pc:picChg>
        <pc:picChg chg="add mod">
          <ac:chgData name="Perrigo, Vanessa" userId="44fae818-7ae3-4604-be63-1a4a63504557" providerId="ADAL" clId="{F8A331BB-5387-407C-B5AF-272B4504C6AA}" dt="2026-05-29T12:54:37.895" v="2715" actId="1076"/>
          <ac:picMkLst>
            <pc:docMk/>
            <pc:sldMk cId="2821470861" sldId="294"/>
            <ac:picMk id="43" creationId="{317649D6-7986-644B-D6F5-B262D7F93505}"/>
          </ac:picMkLst>
        </pc:picChg>
      </pc:sldChg>
      <pc:sldChg chg="addSp delSp modSp mod setBg">
        <pc:chgData name="Perrigo, Vanessa" userId="44fae818-7ae3-4604-be63-1a4a63504557" providerId="ADAL" clId="{F8A331BB-5387-407C-B5AF-272B4504C6AA}" dt="2026-05-19T18:59:03.650" v="486"/>
        <pc:sldMkLst>
          <pc:docMk/>
          <pc:sldMk cId="190033451" sldId="301"/>
        </pc:sldMkLst>
      </pc:sldChg>
      <pc:sldChg chg="addSp delSp modSp mod setBg">
        <pc:chgData name="Perrigo, Vanessa" userId="44fae818-7ae3-4604-be63-1a4a63504557" providerId="ADAL" clId="{F8A331BB-5387-407C-B5AF-272B4504C6AA}" dt="2026-05-19T18:26:52.497" v="180" actId="14100"/>
        <pc:sldMkLst>
          <pc:docMk/>
          <pc:sldMk cId="2095830965" sldId="303"/>
        </pc:sldMkLst>
        <pc:spChg chg="mod">
          <ac:chgData name="Perrigo, Vanessa" userId="44fae818-7ae3-4604-be63-1a4a63504557" providerId="ADAL" clId="{F8A331BB-5387-407C-B5AF-272B4504C6AA}" dt="2026-05-19T18:20:59.414" v="101" actId="14100"/>
          <ac:spMkLst>
            <pc:docMk/>
            <pc:sldMk cId="2095830965" sldId="303"/>
            <ac:spMk id="2" creationId="{482CCBE0-5FE0-509F-BFD4-C05099A8042C}"/>
          </ac:spMkLst>
        </pc:spChg>
        <pc:spChg chg="ord">
          <ac:chgData name="Perrigo, Vanessa" userId="44fae818-7ae3-4604-be63-1a4a63504557" providerId="ADAL" clId="{F8A331BB-5387-407C-B5AF-272B4504C6AA}" dt="2026-05-19T17:50:32.406" v="11" actId="26606"/>
          <ac:spMkLst>
            <pc:docMk/>
            <pc:sldMk cId="2095830965" sldId="303"/>
            <ac:spMk id="33" creationId="{7E720543-2DDF-4926-C42C-E3B1EFFC51A9}"/>
          </ac:spMkLst>
        </pc:spChg>
        <pc:spChg chg="mod">
          <ac:chgData name="Perrigo, Vanessa" userId="44fae818-7ae3-4604-be63-1a4a63504557" providerId="ADAL" clId="{F8A331BB-5387-407C-B5AF-272B4504C6AA}" dt="2026-05-19T18:26:52.497" v="180" actId="14100"/>
          <ac:spMkLst>
            <pc:docMk/>
            <pc:sldMk cId="2095830965" sldId="303"/>
            <ac:spMk id="50" creationId="{666156B3-23E3-5B80-2B89-A27DA3387A77}"/>
          </ac:spMkLst>
        </pc:spChg>
        <pc:graphicFrameChg chg="add del mod ord modGraphic">
          <ac:chgData name="Perrigo, Vanessa" userId="44fae818-7ae3-4604-be63-1a4a63504557" providerId="ADAL" clId="{F8A331BB-5387-407C-B5AF-272B4504C6AA}" dt="2026-05-19T18:26:40.109" v="171" actId="478"/>
          <ac:graphicFrameMkLst>
            <pc:docMk/>
            <pc:sldMk cId="2095830965" sldId="303"/>
            <ac:graphicFrameMk id="48" creationId="{13E35D09-87D4-31AF-DAF7-0BBB4E522A6A}"/>
          </ac:graphicFrameMkLst>
        </pc:graphicFrameChg>
      </pc:sldChg>
      <pc:sldChg chg="addSp delSp modSp mod">
        <pc:chgData name="Perrigo, Vanessa" userId="44fae818-7ae3-4604-be63-1a4a63504557" providerId="ADAL" clId="{F8A331BB-5387-407C-B5AF-272B4504C6AA}" dt="2026-06-08T19:06:19.241" v="3119" actId="113"/>
        <pc:sldMkLst>
          <pc:docMk/>
          <pc:sldMk cId="675250074" sldId="308"/>
        </pc:sldMkLst>
        <pc:spChg chg="mod">
          <ac:chgData name="Perrigo, Vanessa" userId="44fae818-7ae3-4604-be63-1a4a63504557" providerId="ADAL" clId="{F8A331BB-5387-407C-B5AF-272B4504C6AA}" dt="2026-05-28T12:50:08.315" v="2348" actId="2711"/>
          <ac:spMkLst>
            <pc:docMk/>
            <pc:sldMk cId="675250074" sldId="308"/>
            <ac:spMk id="2" creationId="{A79CE2AA-3DCF-6B81-7940-A0825C970970}"/>
          </ac:spMkLst>
        </pc:spChg>
        <pc:spChg chg="mod">
          <ac:chgData name="Perrigo, Vanessa" userId="44fae818-7ae3-4604-be63-1a4a63504557" providerId="ADAL" clId="{F8A331BB-5387-407C-B5AF-272B4504C6AA}" dt="2026-06-08T19:06:19.241" v="3119" actId="113"/>
          <ac:spMkLst>
            <pc:docMk/>
            <pc:sldMk cId="675250074" sldId="308"/>
            <ac:spMk id="3" creationId="{111099B3-FFDB-297A-828D-02E403504DBD}"/>
          </ac:spMkLst>
        </pc:spChg>
        <pc:spChg chg="add mod">
          <ac:chgData name="Perrigo, Vanessa" userId="44fae818-7ae3-4604-be63-1a4a63504557" providerId="ADAL" clId="{F8A331BB-5387-407C-B5AF-272B4504C6AA}" dt="2026-05-29T13:00:16.346" v="2743" actId="164"/>
          <ac:spMkLst>
            <pc:docMk/>
            <pc:sldMk cId="675250074" sldId="308"/>
            <ac:spMk id="4" creationId="{819D376C-8122-AD61-676D-EFF137932946}"/>
          </ac:spMkLst>
        </pc:spChg>
        <pc:spChg chg="add mod ord">
          <ac:chgData name="Perrigo, Vanessa" userId="44fae818-7ae3-4604-be63-1a4a63504557" providerId="ADAL" clId="{F8A331BB-5387-407C-B5AF-272B4504C6AA}" dt="2026-05-29T13:00:16.346" v="2743" actId="164"/>
          <ac:spMkLst>
            <pc:docMk/>
            <pc:sldMk cId="675250074" sldId="308"/>
            <ac:spMk id="8" creationId="{EAAE1D20-BEAC-9FBF-6CDC-C3C97A9F6AF5}"/>
          </ac:spMkLst>
        </pc:spChg>
        <pc:spChg chg="add mod">
          <ac:chgData name="Perrigo, Vanessa" userId="44fae818-7ae3-4604-be63-1a4a63504557" providerId="ADAL" clId="{F8A331BB-5387-407C-B5AF-272B4504C6AA}" dt="2026-05-29T13:00:05.204" v="2742" actId="1076"/>
          <ac:spMkLst>
            <pc:docMk/>
            <pc:sldMk cId="675250074" sldId="308"/>
            <ac:spMk id="11" creationId="{7526CB0C-D44C-B10B-12DF-BBB3DB272DF5}"/>
          </ac:spMkLst>
        </pc:spChg>
        <pc:grpChg chg="add mod">
          <ac:chgData name="Perrigo, Vanessa" userId="44fae818-7ae3-4604-be63-1a4a63504557" providerId="ADAL" clId="{F8A331BB-5387-407C-B5AF-272B4504C6AA}" dt="2026-05-29T13:00:19.294" v="2744" actId="1076"/>
          <ac:grpSpMkLst>
            <pc:docMk/>
            <pc:sldMk cId="675250074" sldId="308"/>
            <ac:grpSpMk id="10" creationId="{672F62EE-3E53-C455-D2DF-6EC31992298D}"/>
          </ac:grpSpMkLst>
        </pc:grpChg>
        <pc:picChg chg="add mod">
          <ac:chgData name="Perrigo, Vanessa" userId="44fae818-7ae3-4604-be63-1a4a63504557" providerId="ADAL" clId="{F8A331BB-5387-407C-B5AF-272B4504C6AA}" dt="2026-05-29T12:58:15.517" v="2732" actId="1076"/>
          <ac:picMkLst>
            <pc:docMk/>
            <pc:sldMk cId="675250074" sldId="308"/>
            <ac:picMk id="5" creationId="{EED0371C-7BD5-0B10-8025-694B4E117509}"/>
          </ac:picMkLst>
        </pc:picChg>
        <pc:picChg chg="add mod">
          <ac:chgData name="Perrigo, Vanessa" userId="44fae818-7ae3-4604-be63-1a4a63504557" providerId="ADAL" clId="{F8A331BB-5387-407C-B5AF-272B4504C6AA}" dt="2026-05-29T13:00:16.346" v="2743" actId="164"/>
          <ac:picMkLst>
            <pc:docMk/>
            <pc:sldMk cId="675250074" sldId="308"/>
            <ac:picMk id="7" creationId="{D2E4FDD9-E611-A9D2-904F-13608F1691E3}"/>
          </ac:picMkLst>
        </pc:picChg>
        <pc:picChg chg="add mod ord">
          <ac:chgData name="Perrigo, Vanessa" userId="44fae818-7ae3-4604-be63-1a4a63504557" providerId="ADAL" clId="{F8A331BB-5387-407C-B5AF-272B4504C6AA}" dt="2026-05-29T12:59:59.270" v="2741" actId="167"/>
          <ac:picMkLst>
            <pc:docMk/>
            <pc:sldMk cId="675250074" sldId="308"/>
            <ac:picMk id="9" creationId="{6E103A3D-AE7E-47BD-8750-3A6D0503CE41}"/>
          </ac:picMkLst>
        </pc:picChg>
      </pc:sldChg>
      <pc:sldChg chg="addSp delSp modSp mod setBg">
        <pc:chgData name="Perrigo, Vanessa" userId="44fae818-7ae3-4604-be63-1a4a63504557" providerId="ADAL" clId="{F8A331BB-5387-407C-B5AF-272B4504C6AA}" dt="2026-05-29T13:06:34.758" v="2788" actId="1076"/>
        <pc:sldMkLst>
          <pc:docMk/>
          <pc:sldMk cId="1888555426" sldId="309"/>
        </pc:sldMkLst>
        <pc:spChg chg="mod">
          <ac:chgData name="Perrigo, Vanessa" userId="44fae818-7ae3-4604-be63-1a4a63504557" providerId="ADAL" clId="{F8A331BB-5387-407C-B5AF-272B4504C6AA}" dt="2026-05-29T13:06:13.318" v="2785" actId="1076"/>
          <ac:spMkLst>
            <pc:docMk/>
            <pc:sldMk cId="1888555426" sldId="309"/>
            <ac:spMk id="2" creationId="{B937C8CE-1FD6-E6DA-F451-C04BC1D7BB83}"/>
          </ac:spMkLst>
        </pc:spChg>
        <pc:spChg chg="mod">
          <ac:chgData name="Perrigo, Vanessa" userId="44fae818-7ae3-4604-be63-1a4a63504557" providerId="ADAL" clId="{F8A331BB-5387-407C-B5AF-272B4504C6AA}" dt="2026-05-29T13:06:34.758" v="2788" actId="1076"/>
          <ac:spMkLst>
            <pc:docMk/>
            <pc:sldMk cId="1888555426" sldId="309"/>
            <ac:spMk id="3" creationId="{338E45DD-C223-80C3-2705-00093ED14359}"/>
          </ac:spMkLst>
        </pc:spChg>
        <pc:spChg chg="add mod">
          <ac:chgData name="Perrigo, Vanessa" userId="44fae818-7ae3-4604-be63-1a4a63504557" providerId="ADAL" clId="{F8A331BB-5387-407C-B5AF-272B4504C6AA}" dt="2026-05-28T12:44:57.632" v="2299" actId="1076"/>
          <ac:spMkLst>
            <pc:docMk/>
            <pc:sldMk cId="1888555426" sldId="309"/>
            <ac:spMk id="4" creationId="{B4B79548-24D0-2CE7-A633-5A61F6960FC5}"/>
          </ac:spMkLst>
        </pc:spChg>
        <pc:spChg chg="add mod">
          <ac:chgData name="Perrigo, Vanessa" userId="44fae818-7ae3-4604-be63-1a4a63504557" providerId="ADAL" clId="{F8A331BB-5387-407C-B5AF-272B4504C6AA}" dt="2026-05-29T13:06:13.318" v="2785" actId="1076"/>
          <ac:spMkLst>
            <pc:docMk/>
            <pc:sldMk cId="1888555426" sldId="309"/>
            <ac:spMk id="9" creationId="{D1DFDDD8-5E74-CD1B-0A62-C53DB3D4821C}"/>
          </ac:spMkLst>
        </pc:spChg>
        <pc:spChg chg="add">
          <ac:chgData name="Perrigo, Vanessa" userId="44fae818-7ae3-4604-be63-1a4a63504557" providerId="ADAL" clId="{F8A331BB-5387-407C-B5AF-272B4504C6AA}" dt="2026-05-20T15:41:58.851" v="1519" actId="26606"/>
          <ac:spMkLst>
            <pc:docMk/>
            <pc:sldMk cId="1888555426" sldId="309"/>
            <ac:spMk id="10" creationId="{F821940F-7A1D-4ACC-85B4-A932898ABB37}"/>
          </ac:spMkLst>
        </pc:spChg>
        <pc:spChg chg="add">
          <ac:chgData name="Perrigo, Vanessa" userId="44fae818-7ae3-4604-be63-1a4a63504557" providerId="ADAL" clId="{F8A331BB-5387-407C-B5AF-272B4504C6AA}" dt="2026-05-20T15:41:58.851" v="1519" actId="26606"/>
          <ac:spMkLst>
            <pc:docMk/>
            <pc:sldMk cId="1888555426" sldId="309"/>
            <ac:spMk id="12" creationId="{16674508-81D3-48CF-96BF-7FC60EAA572A}"/>
          </ac:spMkLst>
        </pc:spChg>
        <pc:spChg chg="add mod">
          <ac:chgData name="Perrigo, Vanessa" userId="44fae818-7ae3-4604-be63-1a4a63504557" providerId="ADAL" clId="{F8A331BB-5387-407C-B5AF-272B4504C6AA}" dt="2026-05-29T13:05:33" v="2781" actId="164"/>
          <ac:spMkLst>
            <pc:docMk/>
            <pc:sldMk cId="1888555426" sldId="309"/>
            <ac:spMk id="14" creationId="{B7492E8C-3924-8336-D998-CDCFB1490F6B}"/>
          </ac:spMkLst>
        </pc:spChg>
        <pc:spChg chg="add mod ord">
          <ac:chgData name="Perrigo, Vanessa" userId="44fae818-7ae3-4604-be63-1a4a63504557" providerId="ADAL" clId="{F8A331BB-5387-407C-B5AF-272B4504C6AA}" dt="2026-05-29T13:05:40.699" v="2782" actId="164"/>
          <ac:spMkLst>
            <pc:docMk/>
            <pc:sldMk cId="1888555426" sldId="309"/>
            <ac:spMk id="15" creationId="{CC343B8C-7DE5-6083-E07F-FFBFB3EB4252}"/>
          </ac:spMkLst>
        </pc:spChg>
        <pc:grpChg chg="add mod">
          <ac:chgData name="Perrigo, Vanessa" userId="44fae818-7ae3-4604-be63-1a4a63504557" providerId="ADAL" clId="{F8A331BB-5387-407C-B5AF-272B4504C6AA}" dt="2026-05-29T13:05:40.699" v="2782" actId="164"/>
          <ac:grpSpMkLst>
            <pc:docMk/>
            <pc:sldMk cId="1888555426" sldId="309"/>
            <ac:grpSpMk id="16" creationId="{E6CEE328-9384-084A-317A-4B9321B22E0C}"/>
          </ac:grpSpMkLst>
        </pc:grpChg>
        <pc:grpChg chg="add mod">
          <ac:chgData name="Perrigo, Vanessa" userId="44fae818-7ae3-4604-be63-1a4a63504557" providerId="ADAL" clId="{F8A331BB-5387-407C-B5AF-272B4504C6AA}" dt="2026-05-29T13:05:46.177" v="2783" actId="1076"/>
          <ac:grpSpMkLst>
            <pc:docMk/>
            <pc:sldMk cId="1888555426" sldId="309"/>
            <ac:grpSpMk id="17" creationId="{E9E7DADD-576D-B6CD-1F32-39848E5D43D7}"/>
          </ac:grpSpMkLst>
        </pc:grpChg>
        <pc:picChg chg="add mod modCrop">
          <ac:chgData name="Perrigo, Vanessa" userId="44fae818-7ae3-4604-be63-1a4a63504557" providerId="ADAL" clId="{F8A331BB-5387-407C-B5AF-272B4504C6AA}" dt="2026-05-28T12:44:51.475" v="2298" actId="1076"/>
          <ac:picMkLst>
            <pc:docMk/>
            <pc:sldMk cId="1888555426" sldId="309"/>
            <ac:picMk id="5" creationId="{D6A9B3C8-594D-1995-3E2B-574A5E5E5655}"/>
          </ac:picMkLst>
        </pc:picChg>
        <pc:picChg chg="add mod">
          <ac:chgData name="Perrigo, Vanessa" userId="44fae818-7ae3-4604-be63-1a4a63504557" providerId="ADAL" clId="{F8A331BB-5387-407C-B5AF-272B4504C6AA}" dt="2026-05-29T13:05:33" v="2781" actId="164"/>
          <ac:picMkLst>
            <pc:docMk/>
            <pc:sldMk cId="1888555426" sldId="309"/>
            <ac:picMk id="13" creationId="{2B6CD9BE-BBC2-709C-11A1-6E1C848EA179}"/>
          </ac:picMkLst>
        </pc:picChg>
        <pc:cxnChg chg="add mod">
          <ac:chgData name="Perrigo, Vanessa" userId="44fae818-7ae3-4604-be63-1a4a63504557" providerId="ADAL" clId="{F8A331BB-5387-407C-B5AF-272B4504C6AA}" dt="2026-05-28T12:45:47.165" v="2303" actId="208"/>
          <ac:cxnSpMkLst>
            <pc:docMk/>
            <pc:sldMk cId="1888555426" sldId="309"/>
            <ac:cxnSpMk id="8" creationId="{F013DDE8-3323-6E6E-7EE3-F74D087EE48A}"/>
          </ac:cxnSpMkLst>
        </pc:cxnChg>
      </pc:sldChg>
      <pc:sldChg chg="addSp delSp modSp mod">
        <pc:chgData name="Perrigo, Vanessa" userId="44fae818-7ae3-4604-be63-1a4a63504557" providerId="ADAL" clId="{F8A331BB-5387-407C-B5AF-272B4504C6AA}" dt="2026-05-28T12:42:00.181" v="2269" actId="1076"/>
        <pc:sldMkLst>
          <pc:docMk/>
          <pc:sldMk cId="863044569" sldId="310"/>
        </pc:sldMkLst>
        <pc:spChg chg="mod">
          <ac:chgData name="Perrigo, Vanessa" userId="44fae818-7ae3-4604-be63-1a4a63504557" providerId="ADAL" clId="{F8A331BB-5387-407C-B5AF-272B4504C6AA}" dt="2026-05-28T12:41:44.530" v="2265" actId="27636"/>
          <ac:spMkLst>
            <pc:docMk/>
            <pc:sldMk cId="863044569" sldId="310"/>
            <ac:spMk id="2" creationId="{170DD20D-A006-197B-48F7-00A9B1C14547}"/>
          </ac:spMkLst>
        </pc:spChg>
        <pc:spChg chg="add mod">
          <ac:chgData name="Perrigo, Vanessa" userId="44fae818-7ae3-4604-be63-1a4a63504557" providerId="ADAL" clId="{F8A331BB-5387-407C-B5AF-272B4504C6AA}" dt="2026-05-28T12:42:00.181" v="2269" actId="1076"/>
          <ac:spMkLst>
            <pc:docMk/>
            <pc:sldMk cId="863044569" sldId="310"/>
            <ac:spMk id="3" creationId="{8F3CAA9A-A142-E5EA-860D-7D8145A83BA6}"/>
          </ac:spMkLst>
        </pc:spChg>
        <pc:spChg chg="add mod">
          <ac:chgData name="Perrigo, Vanessa" userId="44fae818-7ae3-4604-be63-1a4a63504557" providerId="ADAL" clId="{F8A331BB-5387-407C-B5AF-272B4504C6AA}" dt="2026-05-19T19:50:52.411" v="1516" actId="207"/>
          <ac:spMkLst>
            <pc:docMk/>
            <pc:sldMk cId="863044569" sldId="310"/>
            <ac:spMk id="5" creationId="{DCF89C6A-39D8-973E-F63F-56AECA1BBA42}"/>
          </ac:spMkLst>
        </pc:spChg>
        <pc:spChg chg="add mod">
          <ac:chgData name="Perrigo, Vanessa" userId="44fae818-7ae3-4604-be63-1a4a63504557" providerId="ADAL" clId="{F8A331BB-5387-407C-B5AF-272B4504C6AA}" dt="2026-05-19T19:50:59.399" v="1517" actId="207"/>
          <ac:spMkLst>
            <pc:docMk/>
            <pc:sldMk cId="863044569" sldId="310"/>
            <ac:spMk id="6" creationId="{8114ADB5-8DCA-2C3B-FD2A-CE645BAEBE59}"/>
          </ac:spMkLst>
        </pc:spChg>
        <pc:spChg chg="add mod">
          <ac:chgData name="Perrigo, Vanessa" userId="44fae818-7ae3-4604-be63-1a4a63504557" providerId="ADAL" clId="{F8A331BB-5387-407C-B5AF-272B4504C6AA}" dt="2026-05-19T19:51:05.054" v="1518" actId="207"/>
          <ac:spMkLst>
            <pc:docMk/>
            <pc:sldMk cId="863044569" sldId="310"/>
            <ac:spMk id="7" creationId="{620C431B-1049-A840-8CA4-38A0024B142E}"/>
          </ac:spMkLst>
        </pc:spChg>
        <pc:graphicFrameChg chg="add mod modGraphic">
          <ac:chgData name="Perrigo, Vanessa" userId="44fae818-7ae3-4604-be63-1a4a63504557" providerId="ADAL" clId="{F8A331BB-5387-407C-B5AF-272B4504C6AA}" dt="2026-05-19T19:50:03.516" v="1513" actId="1076"/>
          <ac:graphicFrameMkLst>
            <pc:docMk/>
            <pc:sldMk cId="863044569" sldId="310"/>
            <ac:graphicFrameMk id="4" creationId="{FE1B1B1E-807A-5F06-EF92-FD6E192921EF}"/>
          </ac:graphicFrameMkLst>
        </pc:graphicFrameChg>
      </pc:sldChg>
      <pc:sldChg chg="addSp delSp modSp add mod">
        <pc:chgData name="Perrigo, Vanessa" userId="44fae818-7ae3-4604-be63-1a4a63504557" providerId="ADAL" clId="{F8A331BB-5387-407C-B5AF-272B4504C6AA}" dt="2026-06-08T14:36:30.256" v="3099" actId="20577"/>
        <pc:sldMkLst>
          <pc:docMk/>
          <pc:sldMk cId="1426830849" sldId="311"/>
        </pc:sldMkLst>
        <pc:spChg chg="mod ord">
          <ac:chgData name="Perrigo, Vanessa" userId="44fae818-7ae3-4604-be63-1a4a63504557" providerId="ADAL" clId="{F8A331BB-5387-407C-B5AF-272B4504C6AA}" dt="2026-05-19T18:55:50.944" v="425" actId="1076"/>
          <ac:spMkLst>
            <pc:docMk/>
            <pc:sldMk cId="1426830849" sldId="311"/>
            <ac:spMk id="2" creationId="{BFBCAA8F-9C15-4AB7-12D4-1F557888ADA9}"/>
          </ac:spMkLst>
        </pc:spChg>
        <pc:spChg chg="add mod">
          <ac:chgData name="Perrigo, Vanessa" userId="44fae818-7ae3-4604-be63-1a4a63504557" providerId="ADAL" clId="{F8A331BB-5387-407C-B5AF-272B4504C6AA}" dt="2026-06-08T14:36:30.256" v="3099" actId="20577"/>
          <ac:spMkLst>
            <pc:docMk/>
            <pc:sldMk cId="1426830849" sldId="311"/>
            <ac:spMk id="12" creationId="{EEC39EAC-E7A3-00A2-37C8-64DDF34EE1B5}"/>
          </ac:spMkLst>
        </pc:spChg>
        <pc:spChg chg="add mod ord">
          <ac:chgData name="Perrigo, Vanessa" userId="44fae818-7ae3-4604-be63-1a4a63504557" providerId="ADAL" clId="{F8A331BB-5387-407C-B5AF-272B4504C6AA}" dt="2026-06-08T14:34:11.119" v="3086" actId="14100"/>
          <ac:spMkLst>
            <pc:docMk/>
            <pc:sldMk cId="1426830849" sldId="311"/>
            <ac:spMk id="14" creationId="{C4A7824D-842D-8541-D0A5-B1663C1A002A}"/>
          </ac:spMkLst>
        </pc:spChg>
        <pc:spChg chg="add mod">
          <ac:chgData name="Perrigo, Vanessa" userId="44fae818-7ae3-4604-be63-1a4a63504557" providerId="ADAL" clId="{F8A331BB-5387-407C-B5AF-272B4504C6AA}" dt="2026-05-28T14:36:39.901" v="2363" actId="14100"/>
          <ac:spMkLst>
            <pc:docMk/>
            <pc:sldMk cId="1426830849" sldId="311"/>
            <ac:spMk id="15" creationId="{DD43DE0C-52D1-4E2E-83E9-C74E6351173D}"/>
          </ac:spMkLst>
        </pc:spChg>
        <pc:spChg chg="add mod ord">
          <ac:chgData name="Perrigo, Vanessa" userId="44fae818-7ae3-4604-be63-1a4a63504557" providerId="ADAL" clId="{F8A331BB-5387-407C-B5AF-272B4504C6AA}" dt="2026-05-19T18:53:09.253" v="404" actId="14100"/>
          <ac:spMkLst>
            <pc:docMk/>
            <pc:sldMk cId="1426830849" sldId="311"/>
            <ac:spMk id="16" creationId="{39D76AF2-A849-30D9-8E31-3008C28FF727}"/>
          </ac:spMkLst>
        </pc:spChg>
        <pc:picChg chg="add mod ord">
          <ac:chgData name="Perrigo, Vanessa" userId="44fae818-7ae3-4604-be63-1a4a63504557" providerId="ADAL" clId="{F8A331BB-5387-407C-B5AF-272B4504C6AA}" dt="2026-05-19T18:55:04.578" v="419" actId="1076"/>
          <ac:picMkLst>
            <pc:docMk/>
            <pc:sldMk cId="1426830849" sldId="311"/>
            <ac:picMk id="10" creationId="{EAFD47EA-E5E1-42E3-740A-EE927B933F7F}"/>
          </ac:picMkLst>
        </pc:picChg>
        <pc:picChg chg="add mod modCrop">
          <ac:chgData name="Perrigo, Vanessa" userId="44fae818-7ae3-4604-be63-1a4a63504557" providerId="ADAL" clId="{F8A331BB-5387-407C-B5AF-272B4504C6AA}" dt="2026-06-08T14:34:03.600" v="3085" actId="1076"/>
          <ac:picMkLst>
            <pc:docMk/>
            <pc:sldMk cId="1426830849" sldId="311"/>
            <ac:picMk id="13" creationId="{DA58D6F6-178A-26D9-7B1B-C9DB83D03AE8}"/>
          </ac:picMkLst>
        </pc:picChg>
      </pc:sldChg>
      <pc:sldChg chg="addSp delSp modSp add mod ord">
        <pc:chgData name="Perrigo, Vanessa" userId="44fae818-7ae3-4604-be63-1a4a63504557" providerId="ADAL" clId="{F8A331BB-5387-407C-B5AF-272B4504C6AA}" dt="2026-06-09T12:32:21.872" v="3161" actId="20577"/>
        <pc:sldMkLst>
          <pc:docMk/>
          <pc:sldMk cId="1819267849" sldId="312"/>
        </pc:sldMkLst>
        <pc:spChg chg="mod">
          <ac:chgData name="Perrigo, Vanessa" userId="44fae818-7ae3-4604-be63-1a4a63504557" providerId="ADAL" clId="{F8A331BB-5387-407C-B5AF-272B4504C6AA}" dt="2026-05-28T12:43:15.025" v="2282" actId="1076"/>
          <ac:spMkLst>
            <pc:docMk/>
            <pc:sldMk cId="1819267849" sldId="312"/>
            <ac:spMk id="6" creationId="{7BE88B2E-3DAA-ECE6-BE2D-15D408BC05DE}"/>
          </ac:spMkLst>
        </pc:spChg>
        <pc:spChg chg="add mod">
          <ac:chgData name="Perrigo, Vanessa" userId="44fae818-7ae3-4604-be63-1a4a63504557" providerId="ADAL" clId="{F8A331BB-5387-407C-B5AF-272B4504C6AA}" dt="2026-06-09T12:32:21.872" v="3161" actId="20577"/>
          <ac:spMkLst>
            <pc:docMk/>
            <pc:sldMk cId="1819267849" sldId="312"/>
            <ac:spMk id="8" creationId="{777310D4-A0B9-E4CA-1CBA-9DE6D212A486}"/>
          </ac:spMkLst>
        </pc:spChg>
        <pc:spChg chg="mod">
          <ac:chgData name="Perrigo, Vanessa" userId="44fae818-7ae3-4604-be63-1a4a63504557" providerId="ADAL" clId="{F8A331BB-5387-407C-B5AF-272B4504C6AA}" dt="2026-05-19T19:32:55.358" v="1226" actId="14100"/>
          <ac:spMkLst>
            <pc:docMk/>
            <pc:sldMk cId="1819267849" sldId="312"/>
            <ac:spMk id="10" creationId="{2EA36290-8A82-390E-5167-4BC3FCEA98A6}"/>
          </ac:spMkLst>
        </pc:spChg>
        <pc:spChg chg="add mod">
          <ac:chgData name="Perrigo, Vanessa" userId="44fae818-7ae3-4604-be63-1a4a63504557" providerId="ADAL" clId="{F8A331BB-5387-407C-B5AF-272B4504C6AA}" dt="2026-05-19T19:38:49.148" v="1472" actId="207"/>
          <ac:spMkLst>
            <pc:docMk/>
            <pc:sldMk cId="1819267849" sldId="312"/>
            <ac:spMk id="12" creationId="{F3DB7F3A-B9EF-3CBA-9601-22A2DFC156F2}"/>
          </ac:spMkLst>
        </pc:spChg>
        <pc:picChg chg="add mod">
          <ac:chgData name="Perrigo, Vanessa" userId="44fae818-7ae3-4604-be63-1a4a63504557" providerId="ADAL" clId="{F8A331BB-5387-407C-B5AF-272B4504C6AA}" dt="2026-05-19T19:32:48.692" v="1223" actId="1076"/>
          <ac:picMkLst>
            <pc:docMk/>
            <pc:sldMk cId="1819267849" sldId="312"/>
            <ac:picMk id="7" creationId="{C5913BCA-2EDD-58F4-0EAB-0A5E3A0F1539}"/>
          </ac:picMkLst>
        </pc:picChg>
      </pc:sldChg>
      <pc:sldChg chg="addSp delSp modSp new mod ord">
        <pc:chgData name="Perrigo, Vanessa" userId="44fae818-7ae3-4604-be63-1a4a63504557" providerId="ADAL" clId="{F8A331BB-5387-407C-B5AF-272B4504C6AA}" dt="2026-05-28T12:42:20.352" v="2272" actId="113"/>
        <pc:sldMkLst>
          <pc:docMk/>
          <pc:sldMk cId="1558638617" sldId="313"/>
        </pc:sldMkLst>
        <pc:spChg chg="add mod">
          <ac:chgData name="Perrigo, Vanessa" userId="44fae818-7ae3-4604-be63-1a4a63504557" providerId="ADAL" clId="{F8A331BB-5387-407C-B5AF-272B4504C6AA}" dt="2026-05-28T11:58:31.254" v="2077" actId="1076"/>
          <ac:spMkLst>
            <pc:docMk/>
            <pc:sldMk cId="1558638617" sldId="313"/>
            <ac:spMk id="2" creationId="{2512640D-A5E8-B540-ACB9-6CFDB433DA03}"/>
          </ac:spMkLst>
        </pc:spChg>
        <pc:spChg chg="add mod">
          <ac:chgData name="Perrigo, Vanessa" userId="44fae818-7ae3-4604-be63-1a4a63504557" providerId="ADAL" clId="{F8A331BB-5387-407C-B5AF-272B4504C6AA}" dt="2026-05-28T12:42:20.352" v="2272" actId="113"/>
          <ac:spMkLst>
            <pc:docMk/>
            <pc:sldMk cId="1558638617" sldId="313"/>
            <ac:spMk id="9" creationId="{05FB5ED1-5F0C-351F-5E30-0852712D6422}"/>
          </ac:spMkLst>
        </pc:spChg>
        <pc:picChg chg="add mod">
          <ac:chgData name="Perrigo, Vanessa" userId="44fae818-7ae3-4604-be63-1a4a63504557" providerId="ADAL" clId="{F8A331BB-5387-407C-B5AF-272B4504C6AA}" dt="2026-05-28T11:55:57.669" v="2050" actId="1076"/>
          <ac:picMkLst>
            <pc:docMk/>
            <pc:sldMk cId="1558638617" sldId="313"/>
            <ac:picMk id="6" creationId="{A1C5E4BB-649A-E8D3-60E7-B0EEEC053723}"/>
          </ac:picMkLst>
        </pc:picChg>
        <pc:picChg chg="add mod">
          <ac:chgData name="Perrigo, Vanessa" userId="44fae818-7ae3-4604-be63-1a4a63504557" providerId="ADAL" clId="{F8A331BB-5387-407C-B5AF-272B4504C6AA}" dt="2026-05-28T11:45:34.823" v="1700" actId="1076"/>
          <ac:picMkLst>
            <pc:docMk/>
            <pc:sldMk cId="1558638617" sldId="313"/>
            <ac:picMk id="8" creationId="{AFE5C5D3-574A-32AE-B13D-5469E43A0870}"/>
          </ac:picMkLst>
        </pc:picChg>
      </pc:sldChg>
      <pc:sldChg chg="addSp delSp modSp new mod setBg">
        <pc:chgData name="Perrigo, Vanessa" userId="44fae818-7ae3-4604-be63-1a4a63504557" providerId="ADAL" clId="{F8A331BB-5387-407C-B5AF-272B4504C6AA}" dt="2026-06-08T12:13:22.382" v="3082" actId="478"/>
        <pc:sldMkLst>
          <pc:docMk/>
          <pc:sldMk cId="432467094" sldId="314"/>
        </pc:sldMkLst>
        <pc:spChg chg="mod">
          <ac:chgData name="Perrigo, Vanessa" userId="44fae818-7ae3-4604-be63-1a4a63504557" providerId="ADAL" clId="{F8A331BB-5387-407C-B5AF-272B4504C6AA}" dt="2026-06-08T12:10:58.265" v="3076" actId="1076"/>
          <ac:spMkLst>
            <pc:docMk/>
            <pc:sldMk cId="432467094" sldId="314"/>
            <ac:spMk id="2" creationId="{884D6ECE-2ED1-8FB0-47CF-C0AE7DA99737}"/>
          </ac:spMkLst>
        </pc:spChg>
        <pc:spChg chg="mod">
          <ac:chgData name="Perrigo, Vanessa" userId="44fae818-7ae3-4604-be63-1a4a63504557" providerId="ADAL" clId="{F8A331BB-5387-407C-B5AF-272B4504C6AA}" dt="2026-06-08T12:08:32.923" v="3056" actId="1076"/>
          <ac:spMkLst>
            <pc:docMk/>
            <pc:sldMk cId="432467094" sldId="314"/>
            <ac:spMk id="3" creationId="{395F1893-7AFD-CD28-2EDF-4FE0CCEB12E2}"/>
          </ac:spMkLst>
        </pc:spChg>
        <pc:spChg chg="add mod ord">
          <ac:chgData name="Perrigo, Vanessa" userId="44fae818-7ae3-4604-be63-1a4a63504557" providerId="ADAL" clId="{F8A331BB-5387-407C-B5AF-272B4504C6AA}" dt="2026-06-08T12:10:38.021" v="3072" actId="167"/>
          <ac:spMkLst>
            <pc:docMk/>
            <pc:sldMk cId="432467094" sldId="314"/>
            <ac:spMk id="9" creationId="{6EC93FD1-6BBA-7303-8197-F898439EDAEC}"/>
          </ac:spMkLst>
        </pc:spChg>
      </pc:sldChg>
      <pc:sldMasterChg chg="setBg modSldLayout">
        <pc:chgData name="Perrigo, Vanessa" userId="44fae818-7ae3-4604-be63-1a4a63504557" providerId="ADAL" clId="{F8A331BB-5387-407C-B5AF-272B4504C6AA}" dt="2026-05-19T18:24:51.363" v="114"/>
        <pc:sldMasterMkLst>
          <pc:docMk/>
          <pc:sldMasterMk cId="1640705305" sldId="2147483648"/>
        </pc:sldMasterMkLst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110827488" sldId="2147483649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1437563089" sldId="2147483650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3919728639" sldId="2147483651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2769917724" sldId="2147483652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2515778059" sldId="2147483653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1046820428" sldId="2147483654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3356904503" sldId="2147483655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1187599180" sldId="2147483656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1332782088" sldId="2147483657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956072126" sldId="2147483658"/>
          </pc:sldLayoutMkLst>
        </pc:sldLayoutChg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640705305" sldId="2147483648"/>
            <pc:sldLayoutMk cId="142306487" sldId="2147483659"/>
          </pc:sldLayoutMkLst>
        </pc:sldLayoutChg>
      </pc:sldMasterChg>
      <pc:sldMasterChg chg="setBg modSldLayout">
        <pc:chgData name="Perrigo, Vanessa" userId="44fae818-7ae3-4604-be63-1a4a63504557" providerId="ADAL" clId="{F8A331BB-5387-407C-B5AF-272B4504C6AA}" dt="2026-05-19T18:24:51.363" v="114"/>
        <pc:sldMasterMkLst>
          <pc:docMk/>
          <pc:sldMasterMk cId="1886664154" sldId="2147483672"/>
        </pc:sldMasterMkLst>
        <pc:sldLayoutChg chg="setBg">
          <pc:chgData name="Perrigo, Vanessa" userId="44fae818-7ae3-4604-be63-1a4a63504557" providerId="ADAL" clId="{F8A331BB-5387-407C-B5AF-272B4504C6AA}" dt="2026-05-19T18:24:51.363" v="114"/>
          <pc:sldLayoutMkLst>
            <pc:docMk/>
            <pc:sldMasterMk cId="1886664154" sldId="2147483672"/>
            <pc:sldLayoutMk cId="1044261823" sldId="214748367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0.svg"/><Relationship Id="rId1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0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CC6C6-F3E8-448E-BDCA-BEA2A4651E5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EA7F32A-F925-4BC4-A254-4C7A52B23F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Security and Compliance Reviews</a:t>
          </a:r>
          <a:r>
            <a:rPr lang="en-US" dirty="0"/>
            <a:t> </a:t>
          </a:r>
        </a:p>
      </dgm:t>
    </dgm:pt>
    <dgm:pt modelId="{228BC141-67D5-4287-B0F4-1FA1C7E9DBA0}" type="parTrans" cxnId="{49D724B6-3FAF-41D5-B282-BB3C56855EBF}">
      <dgm:prSet/>
      <dgm:spPr/>
      <dgm:t>
        <a:bodyPr/>
        <a:lstStyle/>
        <a:p>
          <a:endParaRPr lang="en-US"/>
        </a:p>
      </dgm:t>
    </dgm:pt>
    <dgm:pt modelId="{B41C2AA4-D66A-4118-AC57-30B079F2C8FB}" type="sibTrans" cxnId="{49D724B6-3FAF-41D5-B282-BB3C56855EBF}">
      <dgm:prSet/>
      <dgm:spPr/>
      <dgm:t>
        <a:bodyPr/>
        <a:lstStyle/>
        <a:p>
          <a:endParaRPr lang="en-US"/>
        </a:p>
      </dgm:t>
    </dgm:pt>
    <dgm:pt modelId="{D2CD0E34-596C-4B0E-8C12-9641D10E95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Web Accessibility Assessments</a:t>
          </a:r>
          <a:r>
            <a:rPr lang="en-US"/>
            <a:t> </a:t>
          </a:r>
        </a:p>
      </dgm:t>
    </dgm:pt>
    <dgm:pt modelId="{A06C74D6-FC95-4B2D-A2BF-267F6CB511BE}" type="parTrans" cxnId="{52B0C5BF-F40C-4B6C-9FC0-8A53531DE801}">
      <dgm:prSet/>
      <dgm:spPr/>
      <dgm:t>
        <a:bodyPr/>
        <a:lstStyle/>
        <a:p>
          <a:endParaRPr lang="en-US"/>
        </a:p>
      </dgm:t>
    </dgm:pt>
    <dgm:pt modelId="{41E508BF-DAC4-4FD0-82A5-B698E77DED82}" type="sibTrans" cxnId="{52B0C5BF-F40C-4B6C-9FC0-8A53531DE801}">
      <dgm:prSet/>
      <dgm:spPr/>
      <dgm:t>
        <a:bodyPr/>
        <a:lstStyle/>
        <a:p>
          <a:endParaRPr lang="en-US"/>
        </a:p>
      </dgm:t>
    </dgm:pt>
    <dgm:pt modelId="{8F24712B-5B94-4A3D-AF2B-38192D2FC92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Integration with Central Systems</a:t>
          </a:r>
          <a:r>
            <a:rPr lang="en-US"/>
            <a:t> </a:t>
          </a:r>
        </a:p>
      </dgm:t>
    </dgm:pt>
    <dgm:pt modelId="{62CD8CD4-41BC-4D8C-89A5-96DF10DC089D}" type="parTrans" cxnId="{3987CC36-3DE0-49C5-8B5B-A1714318C304}">
      <dgm:prSet/>
      <dgm:spPr/>
      <dgm:t>
        <a:bodyPr/>
        <a:lstStyle/>
        <a:p>
          <a:endParaRPr lang="en-US"/>
        </a:p>
      </dgm:t>
    </dgm:pt>
    <dgm:pt modelId="{C0B52232-6F7D-4E57-A0F6-387347B4B176}" type="sibTrans" cxnId="{3987CC36-3DE0-49C5-8B5B-A1714318C304}">
      <dgm:prSet/>
      <dgm:spPr/>
      <dgm:t>
        <a:bodyPr/>
        <a:lstStyle/>
        <a:p>
          <a:endParaRPr lang="en-US"/>
        </a:p>
      </dgm:t>
    </dgm:pt>
    <dgm:pt modelId="{32695324-3E6B-4FF8-8FB3-EC9F3A843D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Fiscal Oversight </a:t>
          </a:r>
          <a:endParaRPr lang="en-US"/>
        </a:p>
      </dgm:t>
    </dgm:pt>
    <dgm:pt modelId="{92781F8B-2E54-41FD-AB1B-894F8B8A263B}" type="parTrans" cxnId="{C4BA65DD-D64D-42A1-8906-E107322CBFBA}">
      <dgm:prSet/>
      <dgm:spPr/>
      <dgm:t>
        <a:bodyPr/>
        <a:lstStyle/>
        <a:p>
          <a:endParaRPr lang="en-US"/>
        </a:p>
      </dgm:t>
    </dgm:pt>
    <dgm:pt modelId="{CAB8F3A6-8D06-4501-AEE9-A838DDE74A18}" type="sibTrans" cxnId="{C4BA65DD-D64D-42A1-8906-E107322CBFBA}">
      <dgm:prSet/>
      <dgm:spPr/>
      <dgm:t>
        <a:bodyPr/>
        <a:lstStyle/>
        <a:p>
          <a:endParaRPr lang="en-US"/>
        </a:p>
      </dgm:t>
    </dgm:pt>
    <dgm:pt modelId="{98DCAA09-CE6E-496E-BD1C-8E9BEF50C6D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Redundancy Checks</a:t>
          </a:r>
          <a:r>
            <a:rPr lang="en-US"/>
            <a:t> </a:t>
          </a:r>
        </a:p>
      </dgm:t>
    </dgm:pt>
    <dgm:pt modelId="{302B386C-E45F-40B7-B3A3-B962B7A71E77}" type="parTrans" cxnId="{AB8B7613-CE08-4227-937F-43B93995A018}">
      <dgm:prSet/>
      <dgm:spPr/>
      <dgm:t>
        <a:bodyPr/>
        <a:lstStyle/>
        <a:p>
          <a:endParaRPr lang="en-US"/>
        </a:p>
      </dgm:t>
    </dgm:pt>
    <dgm:pt modelId="{B1BA49A4-89E3-4455-8EF0-8A3437B4A288}" type="sibTrans" cxnId="{AB8B7613-CE08-4227-937F-43B93995A018}">
      <dgm:prSet/>
      <dgm:spPr/>
      <dgm:t>
        <a:bodyPr/>
        <a:lstStyle/>
        <a:p>
          <a:endParaRPr lang="en-US"/>
        </a:p>
      </dgm:t>
    </dgm:pt>
    <dgm:pt modelId="{50A50BCF-537D-48D5-9C81-42AAE2D65E55}" type="pres">
      <dgm:prSet presAssocID="{B2BCC6C6-F3E8-448E-BDCA-BEA2A4651E5C}" presName="root" presStyleCnt="0">
        <dgm:presLayoutVars>
          <dgm:dir/>
          <dgm:resizeHandles val="exact"/>
        </dgm:presLayoutVars>
      </dgm:prSet>
      <dgm:spPr/>
    </dgm:pt>
    <dgm:pt modelId="{73FEEF2B-668C-4CFC-88CC-1E83EEA4FA8B}" type="pres">
      <dgm:prSet presAssocID="{8EA7F32A-F925-4BC4-A254-4C7A52B23F33}" presName="compNode" presStyleCnt="0"/>
      <dgm:spPr/>
    </dgm:pt>
    <dgm:pt modelId="{AEEDC028-F6A1-424F-965D-A2BB94AD53DE}" type="pres">
      <dgm:prSet presAssocID="{8EA7F32A-F925-4BC4-A254-4C7A52B23F33}" presName="iconBgRect" presStyleLbl="bgShp" presStyleIdx="0" presStyleCnt="5"/>
      <dgm:spPr/>
    </dgm:pt>
    <dgm:pt modelId="{D75B90FD-BCD0-4731-8786-1258760C0E7F}" type="pres">
      <dgm:prSet presAssocID="{8EA7F32A-F925-4BC4-A254-4C7A52B23F33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C8EE39F-6611-4347-A1D5-5D840221CDD8}" type="pres">
      <dgm:prSet presAssocID="{8EA7F32A-F925-4BC4-A254-4C7A52B23F33}" presName="spaceRect" presStyleCnt="0"/>
      <dgm:spPr/>
    </dgm:pt>
    <dgm:pt modelId="{54E8379B-5325-4238-90C4-53667FEA797D}" type="pres">
      <dgm:prSet presAssocID="{8EA7F32A-F925-4BC4-A254-4C7A52B23F33}" presName="textRect" presStyleLbl="revTx" presStyleIdx="0" presStyleCnt="5">
        <dgm:presLayoutVars>
          <dgm:chMax val="1"/>
          <dgm:chPref val="1"/>
        </dgm:presLayoutVars>
      </dgm:prSet>
      <dgm:spPr/>
    </dgm:pt>
    <dgm:pt modelId="{A5072C28-080D-4F09-891B-55B5BCD317E7}" type="pres">
      <dgm:prSet presAssocID="{B41C2AA4-D66A-4118-AC57-30B079F2C8FB}" presName="sibTrans" presStyleCnt="0"/>
      <dgm:spPr/>
    </dgm:pt>
    <dgm:pt modelId="{C1192B1A-1446-4E17-A504-2C1030C2F278}" type="pres">
      <dgm:prSet presAssocID="{D2CD0E34-596C-4B0E-8C12-9641D10E95CE}" presName="compNode" presStyleCnt="0"/>
      <dgm:spPr/>
    </dgm:pt>
    <dgm:pt modelId="{697FC7DC-F569-4568-88A5-539F91F879AC}" type="pres">
      <dgm:prSet presAssocID="{D2CD0E34-596C-4B0E-8C12-9641D10E95CE}" presName="iconBgRect" presStyleLbl="bgShp" presStyleIdx="1" presStyleCnt="5"/>
      <dgm:spPr>
        <a:solidFill>
          <a:srgbClr val="E2A9F1"/>
        </a:solidFill>
      </dgm:spPr>
    </dgm:pt>
    <dgm:pt modelId="{AD796B6D-5A86-43DC-8ED3-E9026D9A40B9}" type="pres">
      <dgm:prSet presAssocID="{D2CD0E34-596C-4B0E-8C12-9641D10E95CE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8B028D71-2F8E-4EB0-A150-A73A1AC2555E}" type="pres">
      <dgm:prSet presAssocID="{D2CD0E34-596C-4B0E-8C12-9641D10E95CE}" presName="spaceRect" presStyleCnt="0"/>
      <dgm:spPr/>
    </dgm:pt>
    <dgm:pt modelId="{2F615929-1403-4A8D-A3D9-980269386FF0}" type="pres">
      <dgm:prSet presAssocID="{D2CD0E34-596C-4B0E-8C12-9641D10E95CE}" presName="textRect" presStyleLbl="revTx" presStyleIdx="1" presStyleCnt="5">
        <dgm:presLayoutVars>
          <dgm:chMax val="1"/>
          <dgm:chPref val="1"/>
        </dgm:presLayoutVars>
      </dgm:prSet>
      <dgm:spPr/>
    </dgm:pt>
    <dgm:pt modelId="{9E577738-1E0E-4D1D-A45A-2E54B0217EED}" type="pres">
      <dgm:prSet presAssocID="{41E508BF-DAC4-4FD0-82A5-B698E77DED82}" presName="sibTrans" presStyleCnt="0"/>
      <dgm:spPr/>
    </dgm:pt>
    <dgm:pt modelId="{CD8976F4-4A82-48E0-9170-23D3EAA68C0F}" type="pres">
      <dgm:prSet presAssocID="{8F24712B-5B94-4A3D-AF2B-38192D2FC92F}" presName="compNode" presStyleCnt="0"/>
      <dgm:spPr/>
    </dgm:pt>
    <dgm:pt modelId="{2B70D4B1-7C9F-4840-9319-AFECCE53EBA7}" type="pres">
      <dgm:prSet presAssocID="{8F24712B-5B94-4A3D-AF2B-38192D2FC92F}" presName="iconBgRect" presStyleLbl="bgShp" presStyleIdx="2" presStyleCnt="5"/>
      <dgm:spPr>
        <a:solidFill>
          <a:srgbClr val="004AAD"/>
        </a:solidFill>
      </dgm:spPr>
    </dgm:pt>
    <dgm:pt modelId="{31311CA3-798E-4A36-A3F1-34A10618EA5A}" type="pres">
      <dgm:prSet presAssocID="{8F24712B-5B94-4A3D-AF2B-38192D2FC92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75103319-572E-46EE-8343-34C496DED8A0}" type="pres">
      <dgm:prSet presAssocID="{8F24712B-5B94-4A3D-AF2B-38192D2FC92F}" presName="spaceRect" presStyleCnt="0"/>
      <dgm:spPr/>
    </dgm:pt>
    <dgm:pt modelId="{772A5DFF-598E-4B49-99D8-5BAC56FFC53A}" type="pres">
      <dgm:prSet presAssocID="{8F24712B-5B94-4A3D-AF2B-38192D2FC92F}" presName="textRect" presStyleLbl="revTx" presStyleIdx="2" presStyleCnt="5">
        <dgm:presLayoutVars>
          <dgm:chMax val="1"/>
          <dgm:chPref val="1"/>
        </dgm:presLayoutVars>
      </dgm:prSet>
      <dgm:spPr/>
    </dgm:pt>
    <dgm:pt modelId="{68B2B911-B3E8-44E7-85B1-5946A9BA383A}" type="pres">
      <dgm:prSet presAssocID="{C0B52232-6F7D-4E57-A0F6-387347B4B176}" presName="sibTrans" presStyleCnt="0"/>
      <dgm:spPr/>
    </dgm:pt>
    <dgm:pt modelId="{4525B6D9-60D2-454B-A3DB-17C52DAF5094}" type="pres">
      <dgm:prSet presAssocID="{32695324-3E6B-4FF8-8FB3-EC9F3A843D40}" presName="compNode" presStyleCnt="0"/>
      <dgm:spPr/>
    </dgm:pt>
    <dgm:pt modelId="{96BF8871-4FB0-4976-B405-EE52D797EDAF}" type="pres">
      <dgm:prSet presAssocID="{32695324-3E6B-4FF8-8FB3-EC9F3A843D40}" presName="iconBgRect" presStyleLbl="bgShp" presStyleIdx="3" presStyleCnt="5"/>
      <dgm:spPr>
        <a:solidFill>
          <a:srgbClr val="849230"/>
        </a:solidFill>
      </dgm:spPr>
    </dgm:pt>
    <dgm:pt modelId="{FA2E99B9-213B-4672-A55E-8B5D5726CDB6}" type="pres">
      <dgm:prSet presAssocID="{32695324-3E6B-4FF8-8FB3-EC9F3A843D40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7195454-35AD-4A59-9267-8AB538ED93CC}" type="pres">
      <dgm:prSet presAssocID="{32695324-3E6B-4FF8-8FB3-EC9F3A843D40}" presName="spaceRect" presStyleCnt="0"/>
      <dgm:spPr/>
    </dgm:pt>
    <dgm:pt modelId="{F3CC0BA9-35AF-4434-BB9C-FA3D23153C0A}" type="pres">
      <dgm:prSet presAssocID="{32695324-3E6B-4FF8-8FB3-EC9F3A843D40}" presName="textRect" presStyleLbl="revTx" presStyleIdx="3" presStyleCnt="5">
        <dgm:presLayoutVars>
          <dgm:chMax val="1"/>
          <dgm:chPref val="1"/>
        </dgm:presLayoutVars>
      </dgm:prSet>
      <dgm:spPr/>
    </dgm:pt>
    <dgm:pt modelId="{1131154D-C53D-432C-A07B-3D80C629CC36}" type="pres">
      <dgm:prSet presAssocID="{CAB8F3A6-8D06-4501-AEE9-A838DDE74A18}" presName="sibTrans" presStyleCnt="0"/>
      <dgm:spPr/>
    </dgm:pt>
    <dgm:pt modelId="{00016ACC-A618-4DE0-9738-DA47FBE0747B}" type="pres">
      <dgm:prSet presAssocID="{98DCAA09-CE6E-496E-BD1C-8E9BEF50C6D8}" presName="compNode" presStyleCnt="0"/>
      <dgm:spPr/>
    </dgm:pt>
    <dgm:pt modelId="{7DAA5B6B-48EE-4AAF-A8C4-2508BAB9FF75}" type="pres">
      <dgm:prSet presAssocID="{98DCAA09-CE6E-496E-BD1C-8E9BEF50C6D8}" presName="iconBgRect" presStyleLbl="bgShp" presStyleIdx="4" presStyleCnt="5"/>
      <dgm:spPr>
        <a:solidFill>
          <a:srgbClr val="8C52FF"/>
        </a:solidFill>
      </dgm:spPr>
    </dgm:pt>
    <dgm:pt modelId="{F98DE962-127E-42EE-8B60-4D08D370601D}" type="pres">
      <dgm:prSet presAssocID="{98DCAA09-CE6E-496E-BD1C-8E9BEF50C6D8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1EF10A0-7EA2-4168-AA61-820CF99F2D07}" type="pres">
      <dgm:prSet presAssocID="{98DCAA09-CE6E-496E-BD1C-8E9BEF50C6D8}" presName="spaceRect" presStyleCnt="0"/>
      <dgm:spPr/>
    </dgm:pt>
    <dgm:pt modelId="{7D22241A-0250-4113-A783-8A9C60B33F89}" type="pres">
      <dgm:prSet presAssocID="{98DCAA09-CE6E-496E-BD1C-8E9BEF50C6D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B8B7613-CE08-4227-937F-43B93995A018}" srcId="{B2BCC6C6-F3E8-448E-BDCA-BEA2A4651E5C}" destId="{98DCAA09-CE6E-496E-BD1C-8E9BEF50C6D8}" srcOrd="4" destOrd="0" parTransId="{302B386C-E45F-40B7-B3A3-B962B7A71E77}" sibTransId="{B1BA49A4-89E3-4455-8EF0-8A3437B4A288}"/>
    <dgm:cxn modelId="{883D972E-5480-4E1B-93B4-DFDFCF2B8F55}" type="presOf" srcId="{8F24712B-5B94-4A3D-AF2B-38192D2FC92F}" destId="{772A5DFF-598E-4B49-99D8-5BAC56FFC53A}" srcOrd="0" destOrd="0" presId="urn:microsoft.com/office/officeart/2018/5/layout/IconCircleLabelList"/>
    <dgm:cxn modelId="{3987CC36-3DE0-49C5-8B5B-A1714318C304}" srcId="{B2BCC6C6-F3E8-448E-BDCA-BEA2A4651E5C}" destId="{8F24712B-5B94-4A3D-AF2B-38192D2FC92F}" srcOrd="2" destOrd="0" parTransId="{62CD8CD4-41BC-4D8C-89A5-96DF10DC089D}" sibTransId="{C0B52232-6F7D-4E57-A0F6-387347B4B176}"/>
    <dgm:cxn modelId="{204E7678-B619-4A05-B561-8A904BFEDD21}" type="presOf" srcId="{B2BCC6C6-F3E8-448E-BDCA-BEA2A4651E5C}" destId="{50A50BCF-537D-48D5-9C81-42AAE2D65E55}" srcOrd="0" destOrd="0" presId="urn:microsoft.com/office/officeart/2018/5/layout/IconCircleLabelList"/>
    <dgm:cxn modelId="{49D724B6-3FAF-41D5-B282-BB3C56855EBF}" srcId="{B2BCC6C6-F3E8-448E-BDCA-BEA2A4651E5C}" destId="{8EA7F32A-F925-4BC4-A254-4C7A52B23F33}" srcOrd="0" destOrd="0" parTransId="{228BC141-67D5-4287-B0F4-1FA1C7E9DBA0}" sibTransId="{B41C2AA4-D66A-4118-AC57-30B079F2C8FB}"/>
    <dgm:cxn modelId="{52B0C5BF-F40C-4B6C-9FC0-8A53531DE801}" srcId="{B2BCC6C6-F3E8-448E-BDCA-BEA2A4651E5C}" destId="{D2CD0E34-596C-4B0E-8C12-9641D10E95CE}" srcOrd="1" destOrd="0" parTransId="{A06C74D6-FC95-4B2D-A2BF-267F6CB511BE}" sibTransId="{41E508BF-DAC4-4FD0-82A5-B698E77DED82}"/>
    <dgm:cxn modelId="{957E00CC-C43E-46D3-9E2C-98A07EA4A5EE}" type="presOf" srcId="{8EA7F32A-F925-4BC4-A254-4C7A52B23F33}" destId="{54E8379B-5325-4238-90C4-53667FEA797D}" srcOrd="0" destOrd="0" presId="urn:microsoft.com/office/officeart/2018/5/layout/IconCircleLabelList"/>
    <dgm:cxn modelId="{46EE8CDC-2010-49EA-8269-D1AA9149D81D}" type="presOf" srcId="{98DCAA09-CE6E-496E-BD1C-8E9BEF50C6D8}" destId="{7D22241A-0250-4113-A783-8A9C60B33F89}" srcOrd="0" destOrd="0" presId="urn:microsoft.com/office/officeart/2018/5/layout/IconCircleLabelList"/>
    <dgm:cxn modelId="{C4BA65DD-D64D-42A1-8906-E107322CBFBA}" srcId="{B2BCC6C6-F3E8-448E-BDCA-BEA2A4651E5C}" destId="{32695324-3E6B-4FF8-8FB3-EC9F3A843D40}" srcOrd="3" destOrd="0" parTransId="{92781F8B-2E54-41FD-AB1B-894F8B8A263B}" sibTransId="{CAB8F3A6-8D06-4501-AEE9-A838DDE74A18}"/>
    <dgm:cxn modelId="{63A989F3-6438-4395-BFBD-688915DD63D7}" type="presOf" srcId="{32695324-3E6B-4FF8-8FB3-EC9F3A843D40}" destId="{F3CC0BA9-35AF-4434-BB9C-FA3D23153C0A}" srcOrd="0" destOrd="0" presId="urn:microsoft.com/office/officeart/2018/5/layout/IconCircleLabelList"/>
    <dgm:cxn modelId="{951E7BFF-4FD8-405F-BF82-F96216C4BCE2}" type="presOf" srcId="{D2CD0E34-596C-4B0E-8C12-9641D10E95CE}" destId="{2F615929-1403-4A8D-A3D9-980269386FF0}" srcOrd="0" destOrd="0" presId="urn:microsoft.com/office/officeart/2018/5/layout/IconCircleLabelList"/>
    <dgm:cxn modelId="{05058F77-8213-408D-8AC2-FF639AE558D7}" type="presParOf" srcId="{50A50BCF-537D-48D5-9C81-42AAE2D65E55}" destId="{73FEEF2B-668C-4CFC-88CC-1E83EEA4FA8B}" srcOrd="0" destOrd="0" presId="urn:microsoft.com/office/officeart/2018/5/layout/IconCircleLabelList"/>
    <dgm:cxn modelId="{43B1CF08-730F-4370-A354-553E00287A0C}" type="presParOf" srcId="{73FEEF2B-668C-4CFC-88CC-1E83EEA4FA8B}" destId="{AEEDC028-F6A1-424F-965D-A2BB94AD53DE}" srcOrd="0" destOrd="0" presId="urn:microsoft.com/office/officeart/2018/5/layout/IconCircleLabelList"/>
    <dgm:cxn modelId="{995AC504-DA8B-49A1-9813-94C8A8AAC292}" type="presParOf" srcId="{73FEEF2B-668C-4CFC-88CC-1E83EEA4FA8B}" destId="{D75B90FD-BCD0-4731-8786-1258760C0E7F}" srcOrd="1" destOrd="0" presId="urn:microsoft.com/office/officeart/2018/5/layout/IconCircleLabelList"/>
    <dgm:cxn modelId="{0EB6A046-F234-4F30-BD9F-B2077E7A5DA5}" type="presParOf" srcId="{73FEEF2B-668C-4CFC-88CC-1E83EEA4FA8B}" destId="{4C8EE39F-6611-4347-A1D5-5D840221CDD8}" srcOrd="2" destOrd="0" presId="urn:microsoft.com/office/officeart/2018/5/layout/IconCircleLabelList"/>
    <dgm:cxn modelId="{E24E15EC-012B-4B42-98E7-D8C6748F1E53}" type="presParOf" srcId="{73FEEF2B-668C-4CFC-88CC-1E83EEA4FA8B}" destId="{54E8379B-5325-4238-90C4-53667FEA797D}" srcOrd="3" destOrd="0" presId="urn:microsoft.com/office/officeart/2018/5/layout/IconCircleLabelList"/>
    <dgm:cxn modelId="{2A3F7D9E-A7AD-4AA0-B28C-63895C203759}" type="presParOf" srcId="{50A50BCF-537D-48D5-9C81-42AAE2D65E55}" destId="{A5072C28-080D-4F09-891B-55B5BCD317E7}" srcOrd="1" destOrd="0" presId="urn:microsoft.com/office/officeart/2018/5/layout/IconCircleLabelList"/>
    <dgm:cxn modelId="{6849FDD2-9876-460C-BF84-67BB1E2686AD}" type="presParOf" srcId="{50A50BCF-537D-48D5-9C81-42AAE2D65E55}" destId="{C1192B1A-1446-4E17-A504-2C1030C2F278}" srcOrd="2" destOrd="0" presId="urn:microsoft.com/office/officeart/2018/5/layout/IconCircleLabelList"/>
    <dgm:cxn modelId="{A84C7E10-D15A-4F9F-82BD-59CDB8C2E9DE}" type="presParOf" srcId="{C1192B1A-1446-4E17-A504-2C1030C2F278}" destId="{697FC7DC-F569-4568-88A5-539F91F879AC}" srcOrd="0" destOrd="0" presId="urn:microsoft.com/office/officeart/2018/5/layout/IconCircleLabelList"/>
    <dgm:cxn modelId="{4B2B47DC-C80C-4135-914D-68870BB663AB}" type="presParOf" srcId="{C1192B1A-1446-4E17-A504-2C1030C2F278}" destId="{AD796B6D-5A86-43DC-8ED3-E9026D9A40B9}" srcOrd="1" destOrd="0" presId="urn:microsoft.com/office/officeart/2018/5/layout/IconCircleLabelList"/>
    <dgm:cxn modelId="{C780DA7A-5362-43C4-9ACB-F4C68128ED37}" type="presParOf" srcId="{C1192B1A-1446-4E17-A504-2C1030C2F278}" destId="{8B028D71-2F8E-4EB0-A150-A73A1AC2555E}" srcOrd="2" destOrd="0" presId="urn:microsoft.com/office/officeart/2018/5/layout/IconCircleLabelList"/>
    <dgm:cxn modelId="{6DA0A159-4399-436B-8B36-E33C06A53CC3}" type="presParOf" srcId="{C1192B1A-1446-4E17-A504-2C1030C2F278}" destId="{2F615929-1403-4A8D-A3D9-980269386FF0}" srcOrd="3" destOrd="0" presId="urn:microsoft.com/office/officeart/2018/5/layout/IconCircleLabelList"/>
    <dgm:cxn modelId="{E40B369D-36C6-489E-A70E-3C862DF7B4EE}" type="presParOf" srcId="{50A50BCF-537D-48D5-9C81-42AAE2D65E55}" destId="{9E577738-1E0E-4D1D-A45A-2E54B0217EED}" srcOrd="3" destOrd="0" presId="urn:microsoft.com/office/officeart/2018/5/layout/IconCircleLabelList"/>
    <dgm:cxn modelId="{6FDECB4D-DFE2-4034-A3C7-A965EBAAF97D}" type="presParOf" srcId="{50A50BCF-537D-48D5-9C81-42AAE2D65E55}" destId="{CD8976F4-4A82-48E0-9170-23D3EAA68C0F}" srcOrd="4" destOrd="0" presId="urn:microsoft.com/office/officeart/2018/5/layout/IconCircleLabelList"/>
    <dgm:cxn modelId="{E1FB0770-79D4-439C-BE82-E610D0005A76}" type="presParOf" srcId="{CD8976F4-4A82-48E0-9170-23D3EAA68C0F}" destId="{2B70D4B1-7C9F-4840-9319-AFECCE53EBA7}" srcOrd="0" destOrd="0" presId="urn:microsoft.com/office/officeart/2018/5/layout/IconCircleLabelList"/>
    <dgm:cxn modelId="{47059D31-DFE3-4542-BA13-FA99FF963D0F}" type="presParOf" srcId="{CD8976F4-4A82-48E0-9170-23D3EAA68C0F}" destId="{31311CA3-798E-4A36-A3F1-34A10618EA5A}" srcOrd="1" destOrd="0" presId="urn:microsoft.com/office/officeart/2018/5/layout/IconCircleLabelList"/>
    <dgm:cxn modelId="{4C6A8BD3-6FC5-4180-A770-C4176286ADF4}" type="presParOf" srcId="{CD8976F4-4A82-48E0-9170-23D3EAA68C0F}" destId="{75103319-572E-46EE-8343-34C496DED8A0}" srcOrd="2" destOrd="0" presId="urn:microsoft.com/office/officeart/2018/5/layout/IconCircleLabelList"/>
    <dgm:cxn modelId="{DE766871-AAA6-40EC-9201-C4F3D0468881}" type="presParOf" srcId="{CD8976F4-4A82-48E0-9170-23D3EAA68C0F}" destId="{772A5DFF-598E-4B49-99D8-5BAC56FFC53A}" srcOrd="3" destOrd="0" presId="urn:microsoft.com/office/officeart/2018/5/layout/IconCircleLabelList"/>
    <dgm:cxn modelId="{9AE1B520-2409-4D59-B105-CAB0720B292C}" type="presParOf" srcId="{50A50BCF-537D-48D5-9C81-42AAE2D65E55}" destId="{68B2B911-B3E8-44E7-85B1-5946A9BA383A}" srcOrd="5" destOrd="0" presId="urn:microsoft.com/office/officeart/2018/5/layout/IconCircleLabelList"/>
    <dgm:cxn modelId="{9319F7A6-D6C7-4FBA-8E81-FC413B8F77F9}" type="presParOf" srcId="{50A50BCF-537D-48D5-9C81-42AAE2D65E55}" destId="{4525B6D9-60D2-454B-A3DB-17C52DAF5094}" srcOrd="6" destOrd="0" presId="urn:microsoft.com/office/officeart/2018/5/layout/IconCircleLabelList"/>
    <dgm:cxn modelId="{836A5BD1-A2D2-49FF-BD70-7CA30144F188}" type="presParOf" srcId="{4525B6D9-60D2-454B-A3DB-17C52DAF5094}" destId="{96BF8871-4FB0-4976-B405-EE52D797EDAF}" srcOrd="0" destOrd="0" presId="urn:microsoft.com/office/officeart/2018/5/layout/IconCircleLabelList"/>
    <dgm:cxn modelId="{CDF5B41E-39B9-44F8-9BFD-11FB471F1B48}" type="presParOf" srcId="{4525B6D9-60D2-454B-A3DB-17C52DAF5094}" destId="{FA2E99B9-213B-4672-A55E-8B5D5726CDB6}" srcOrd="1" destOrd="0" presId="urn:microsoft.com/office/officeart/2018/5/layout/IconCircleLabelList"/>
    <dgm:cxn modelId="{D8CD6022-4B5A-454C-BE46-65DB13B16337}" type="presParOf" srcId="{4525B6D9-60D2-454B-A3DB-17C52DAF5094}" destId="{A7195454-35AD-4A59-9267-8AB538ED93CC}" srcOrd="2" destOrd="0" presId="urn:microsoft.com/office/officeart/2018/5/layout/IconCircleLabelList"/>
    <dgm:cxn modelId="{63380F25-D97F-4553-B736-1D230B7715DE}" type="presParOf" srcId="{4525B6D9-60D2-454B-A3DB-17C52DAF5094}" destId="{F3CC0BA9-35AF-4434-BB9C-FA3D23153C0A}" srcOrd="3" destOrd="0" presId="urn:microsoft.com/office/officeart/2018/5/layout/IconCircleLabelList"/>
    <dgm:cxn modelId="{FD2D3398-B049-48A8-A966-C7522026F39F}" type="presParOf" srcId="{50A50BCF-537D-48D5-9C81-42AAE2D65E55}" destId="{1131154D-C53D-432C-A07B-3D80C629CC36}" srcOrd="7" destOrd="0" presId="urn:microsoft.com/office/officeart/2018/5/layout/IconCircleLabelList"/>
    <dgm:cxn modelId="{36B673F4-7B01-4D32-9CBB-00A71C6D9198}" type="presParOf" srcId="{50A50BCF-537D-48D5-9C81-42AAE2D65E55}" destId="{00016ACC-A618-4DE0-9738-DA47FBE0747B}" srcOrd="8" destOrd="0" presId="urn:microsoft.com/office/officeart/2018/5/layout/IconCircleLabelList"/>
    <dgm:cxn modelId="{C5E7443C-3563-4CDD-A68F-E61B9EA8BC50}" type="presParOf" srcId="{00016ACC-A618-4DE0-9738-DA47FBE0747B}" destId="{7DAA5B6B-48EE-4AAF-A8C4-2508BAB9FF75}" srcOrd="0" destOrd="0" presId="urn:microsoft.com/office/officeart/2018/5/layout/IconCircleLabelList"/>
    <dgm:cxn modelId="{37D9CDC5-A517-4256-8FEC-6A65EF76486C}" type="presParOf" srcId="{00016ACC-A618-4DE0-9738-DA47FBE0747B}" destId="{F98DE962-127E-42EE-8B60-4D08D370601D}" srcOrd="1" destOrd="0" presId="urn:microsoft.com/office/officeart/2018/5/layout/IconCircleLabelList"/>
    <dgm:cxn modelId="{0F1CDCAE-BD63-4B51-8FE5-460FD844668D}" type="presParOf" srcId="{00016ACC-A618-4DE0-9738-DA47FBE0747B}" destId="{E1EF10A0-7EA2-4168-AA61-820CF99F2D07}" srcOrd="2" destOrd="0" presId="urn:microsoft.com/office/officeart/2018/5/layout/IconCircleLabelList"/>
    <dgm:cxn modelId="{98389184-A449-48D4-B2A5-A0CFE04E8825}" type="presParOf" srcId="{00016ACC-A618-4DE0-9738-DA47FBE0747B}" destId="{7D22241A-0250-4113-A783-8A9C60B33F8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CC6C6-F3E8-448E-BDCA-BEA2A4651E5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2CD0E34-596C-4B0E-8C12-9641D10E95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PERCIPIO TRAINING</a:t>
          </a:r>
          <a:endParaRPr lang="en-US" dirty="0"/>
        </a:p>
      </dgm:t>
    </dgm:pt>
    <dgm:pt modelId="{A06C74D6-FC95-4B2D-A2BF-267F6CB511BE}" type="parTrans" cxnId="{52B0C5BF-F40C-4B6C-9FC0-8A53531DE801}">
      <dgm:prSet/>
      <dgm:spPr/>
      <dgm:t>
        <a:bodyPr/>
        <a:lstStyle/>
        <a:p>
          <a:endParaRPr lang="en-US"/>
        </a:p>
      </dgm:t>
    </dgm:pt>
    <dgm:pt modelId="{41E508BF-DAC4-4FD0-82A5-B698E77DED82}" type="sibTrans" cxnId="{52B0C5BF-F40C-4B6C-9FC0-8A53531DE801}">
      <dgm:prSet/>
      <dgm:spPr/>
      <dgm:t>
        <a:bodyPr/>
        <a:lstStyle/>
        <a:p>
          <a:endParaRPr lang="en-US"/>
        </a:p>
      </dgm:t>
    </dgm:pt>
    <dgm:pt modelId="{98DCAA09-CE6E-496E-BD1C-8E9BEF50C6D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user’s guide</a:t>
          </a:r>
        </a:p>
      </dgm:t>
    </dgm:pt>
    <dgm:pt modelId="{302B386C-E45F-40B7-B3A3-B962B7A71E77}" type="parTrans" cxnId="{AB8B7613-CE08-4227-937F-43B93995A018}">
      <dgm:prSet/>
      <dgm:spPr/>
      <dgm:t>
        <a:bodyPr/>
        <a:lstStyle/>
        <a:p>
          <a:endParaRPr lang="en-US"/>
        </a:p>
      </dgm:t>
    </dgm:pt>
    <dgm:pt modelId="{B1BA49A4-89E3-4455-8EF0-8A3437B4A288}" type="sibTrans" cxnId="{AB8B7613-CE08-4227-937F-43B93995A018}">
      <dgm:prSet/>
      <dgm:spPr/>
      <dgm:t>
        <a:bodyPr/>
        <a:lstStyle/>
        <a:p>
          <a:endParaRPr lang="en-US"/>
        </a:p>
      </dgm:t>
    </dgm:pt>
    <dgm:pt modelId="{3DEFBB6E-810B-4BB0-82E2-D0D56CF128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New survey</a:t>
          </a:r>
        </a:p>
      </dgm:t>
    </dgm:pt>
    <dgm:pt modelId="{13D28B5B-E9F8-4974-A76A-C1571B338B58}" type="parTrans" cxnId="{1630C1EE-4814-404F-8B42-6CD85DBEA05D}">
      <dgm:prSet/>
      <dgm:spPr/>
      <dgm:t>
        <a:bodyPr/>
        <a:lstStyle/>
        <a:p>
          <a:endParaRPr lang="en-US"/>
        </a:p>
      </dgm:t>
    </dgm:pt>
    <dgm:pt modelId="{44E91585-A8A1-4029-B115-924446111D34}" type="sibTrans" cxnId="{1630C1EE-4814-404F-8B42-6CD85DBEA05D}">
      <dgm:prSet/>
      <dgm:spPr/>
      <dgm:t>
        <a:bodyPr/>
        <a:lstStyle/>
        <a:p>
          <a:endParaRPr lang="en-US"/>
        </a:p>
      </dgm:t>
    </dgm:pt>
    <dgm:pt modelId="{50A50BCF-537D-48D5-9C81-42AAE2D65E55}" type="pres">
      <dgm:prSet presAssocID="{B2BCC6C6-F3E8-448E-BDCA-BEA2A4651E5C}" presName="root" presStyleCnt="0">
        <dgm:presLayoutVars>
          <dgm:dir/>
          <dgm:resizeHandles val="exact"/>
        </dgm:presLayoutVars>
      </dgm:prSet>
      <dgm:spPr/>
    </dgm:pt>
    <dgm:pt modelId="{C1192B1A-1446-4E17-A504-2C1030C2F278}" type="pres">
      <dgm:prSet presAssocID="{D2CD0E34-596C-4B0E-8C12-9641D10E95CE}" presName="compNode" presStyleCnt="0"/>
      <dgm:spPr/>
    </dgm:pt>
    <dgm:pt modelId="{697FC7DC-F569-4568-88A5-539F91F879AC}" type="pres">
      <dgm:prSet presAssocID="{D2CD0E34-596C-4B0E-8C12-9641D10E95CE}" presName="iconBgRect" presStyleLbl="bgShp" presStyleIdx="0" presStyleCnt="3"/>
      <dgm:spPr>
        <a:solidFill>
          <a:srgbClr val="E2A9F1"/>
        </a:solidFill>
      </dgm:spPr>
    </dgm:pt>
    <dgm:pt modelId="{AD796B6D-5A86-43DC-8ED3-E9026D9A40B9}" type="pres">
      <dgm:prSet presAssocID="{D2CD0E34-596C-4B0E-8C12-9641D10E95CE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8B028D71-2F8E-4EB0-A150-A73A1AC2555E}" type="pres">
      <dgm:prSet presAssocID="{D2CD0E34-596C-4B0E-8C12-9641D10E95CE}" presName="spaceRect" presStyleCnt="0"/>
      <dgm:spPr/>
    </dgm:pt>
    <dgm:pt modelId="{2F615929-1403-4A8D-A3D9-980269386FF0}" type="pres">
      <dgm:prSet presAssocID="{D2CD0E34-596C-4B0E-8C12-9641D10E95CE}" presName="textRect" presStyleLbl="revTx" presStyleIdx="0" presStyleCnt="3">
        <dgm:presLayoutVars>
          <dgm:chMax val="1"/>
          <dgm:chPref val="1"/>
        </dgm:presLayoutVars>
      </dgm:prSet>
      <dgm:spPr/>
    </dgm:pt>
    <dgm:pt modelId="{9E577738-1E0E-4D1D-A45A-2E54B0217EED}" type="pres">
      <dgm:prSet presAssocID="{41E508BF-DAC4-4FD0-82A5-B698E77DED82}" presName="sibTrans" presStyleCnt="0"/>
      <dgm:spPr/>
    </dgm:pt>
    <dgm:pt modelId="{00016ACC-A618-4DE0-9738-DA47FBE0747B}" type="pres">
      <dgm:prSet presAssocID="{98DCAA09-CE6E-496E-BD1C-8E9BEF50C6D8}" presName="compNode" presStyleCnt="0"/>
      <dgm:spPr/>
    </dgm:pt>
    <dgm:pt modelId="{7DAA5B6B-48EE-4AAF-A8C4-2508BAB9FF75}" type="pres">
      <dgm:prSet presAssocID="{98DCAA09-CE6E-496E-BD1C-8E9BEF50C6D8}" presName="iconBgRect" presStyleLbl="bgShp" presStyleIdx="1" presStyleCnt="3"/>
      <dgm:spPr>
        <a:solidFill>
          <a:srgbClr val="8C52FF"/>
        </a:solidFill>
      </dgm:spPr>
    </dgm:pt>
    <dgm:pt modelId="{F98DE962-127E-42EE-8B60-4D08D370601D}" type="pres">
      <dgm:prSet presAssocID="{98DCAA09-CE6E-496E-BD1C-8E9BEF50C6D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1EF10A0-7EA2-4168-AA61-820CF99F2D07}" type="pres">
      <dgm:prSet presAssocID="{98DCAA09-CE6E-496E-BD1C-8E9BEF50C6D8}" presName="spaceRect" presStyleCnt="0"/>
      <dgm:spPr/>
    </dgm:pt>
    <dgm:pt modelId="{7D22241A-0250-4113-A783-8A9C60B33F89}" type="pres">
      <dgm:prSet presAssocID="{98DCAA09-CE6E-496E-BD1C-8E9BEF50C6D8}" presName="textRect" presStyleLbl="revTx" presStyleIdx="1" presStyleCnt="3">
        <dgm:presLayoutVars>
          <dgm:chMax val="1"/>
          <dgm:chPref val="1"/>
        </dgm:presLayoutVars>
      </dgm:prSet>
      <dgm:spPr/>
    </dgm:pt>
    <dgm:pt modelId="{44F4648C-D4AF-473E-9850-C0C7A19E2C09}" type="pres">
      <dgm:prSet presAssocID="{B1BA49A4-89E3-4455-8EF0-8A3437B4A288}" presName="sibTrans" presStyleCnt="0"/>
      <dgm:spPr/>
    </dgm:pt>
    <dgm:pt modelId="{D565E58F-3E88-4DAB-94B5-EC41900EE3E5}" type="pres">
      <dgm:prSet presAssocID="{3DEFBB6E-810B-4BB0-82E2-D0D56CF128FF}" presName="compNode" presStyleCnt="0"/>
      <dgm:spPr/>
    </dgm:pt>
    <dgm:pt modelId="{637F1EE3-6B40-4822-A1AF-396B33F0782D}" type="pres">
      <dgm:prSet presAssocID="{3DEFBB6E-810B-4BB0-82E2-D0D56CF128FF}" presName="iconBgRect" presStyleLbl="bgShp" presStyleIdx="2" presStyleCnt="3"/>
      <dgm:spPr>
        <a:solidFill>
          <a:srgbClr val="4092D0"/>
        </a:solidFill>
      </dgm:spPr>
    </dgm:pt>
    <dgm:pt modelId="{548266B4-A9EB-482A-ABDD-E53D8BFFACD2}" type="pres">
      <dgm:prSet presAssocID="{3DEFBB6E-810B-4BB0-82E2-D0D56CF128FF}" presName="iconRect" presStyleLbl="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37DAB4BC-30B6-439F-BE2C-B160C65C4DFA}" type="pres">
      <dgm:prSet presAssocID="{3DEFBB6E-810B-4BB0-82E2-D0D56CF128FF}" presName="spaceRect" presStyleCnt="0"/>
      <dgm:spPr/>
    </dgm:pt>
    <dgm:pt modelId="{640D57F4-758F-4C39-B193-AD2159C2E37A}" type="pres">
      <dgm:prSet presAssocID="{3DEFBB6E-810B-4BB0-82E2-D0D56CF128F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B8B7613-CE08-4227-937F-43B93995A018}" srcId="{B2BCC6C6-F3E8-448E-BDCA-BEA2A4651E5C}" destId="{98DCAA09-CE6E-496E-BD1C-8E9BEF50C6D8}" srcOrd="1" destOrd="0" parTransId="{302B386C-E45F-40B7-B3A3-B962B7A71E77}" sibTransId="{B1BA49A4-89E3-4455-8EF0-8A3437B4A288}"/>
    <dgm:cxn modelId="{204E7678-B619-4A05-B561-8A904BFEDD21}" type="presOf" srcId="{B2BCC6C6-F3E8-448E-BDCA-BEA2A4651E5C}" destId="{50A50BCF-537D-48D5-9C81-42AAE2D65E55}" srcOrd="0" destOrd="0" presId="urn:microsoft.com/office/officeart/2018/5/layout/IconCircleLabelList"/>
    <dgm:cxn modelId="{5978E692-7D90-4259-91B2-98ECAFA50E4A}" type="presOf" srcId="{3DEFBB6E-810B-4BB0-82E2-D0D56CF128FF}" destId="{640D57F4-758F-4C39-B193-AD2159C2E37A}" srcOrd="0" destOrd="0" presId="urn:microsoft.com/office/officeart/2018/5/layout/IconCircleLabelList"/>
    <dgm:cxn modelId="{52B0C5BF-F40C-4B6C-9FC0-8A53531DE801}" srcId="{B2BCC6C6-F3E8-448E-BDCA-BEA2A4651E5C}" destId="{D2CD0E34-596C-4B0E-8C12-9641D10E95CE}" srcOrd="0" destOrd="0" parTransId="{A06C74D6-FC95-4B2D-A2BF-267F6CB511BE}" sibTransId="{41E508BF-DAC4-4FD0-82A5-B698E77DED82}"/>
    <dgm:cxn modelId="{46EE8CDC-2010-49EA-8269-D1AA9149D81D}" type="presOf" srcId="{98DCAA09-CE6E-496E-BD1C-8E9BEF50C6D8}" destId="{7D22241A-0250-4113-A783-8A9C60B33F89}" srcOrd="0" destOrd="0" presId="urn:microsoft.com/office/officeart/2018/5/layout/IconCircleLabelList"/>
    <dgm:cxn modelId="{1630C1EE-4814-404F-8B42-6CD85DBEA05D}" srcId="{B2BCC6C6-F3E8-448E-BDCA-BEA2A4651E5C}" destId="{3DEFBB6E-810B-4BB0-82E2-D0D56CF128FF}" srcOrd="2" destOrd="0" parTransId="{13D28B5B-E9F8-4974-A76A-C1571B338B58}" sibTransId="{44E91585-A8A1-4029-B115-924446111D34}"/>
    <dgm:cxn modelId="{951E7BFF-4FD8-405F-BF82-F96216C4BCE2}" type="presOf" srcId="{D2CD0E34-596C-4B0E-8C12-9641D10E95CE}" destId="{2F615929-1403-4A8D-A3D9-980269386FF0}" srcOrd="0" destOrd="0" presId="urn:microsoft.com/office/officeart/2018/5/layout/IconCircleLabelList"/>
    <dgm:cxn modelId="{6849FDD2-9876-460C-BF84-67BB1E2686AD}" type="presParOf" srcId="{50A50BCF-537D-48D5-9C81-42AAE2D65E55}" destId="{C1192B1A-1446-4E17-A504-2C1030C2F278}" srcOrd="0" destOrd="0" presId="urn:microsoft.com/office/officeart/2018/5/layout/IconCircleLabelList"/>
    <dgm:cxn modelId="{A84C7E10-D15A-4F9F-82BD-59CDB8C2E9DE}" type="presParOf" srcId="{C1192B1A-1446-4E17-A504-2C1030C2F278}" destId="{697FC7DC-F569-4568-88A5-539F91F879AC}" srcOrd="0" destOrd="0" presId="urn:microsoft.com/office/officeart/2018/5/layout/IconCircleLabelList"/>
    <dgm:cxn modelId="{4B2B47DC-C80C-4135-914D-68870BB663AB}" type="presParOf" srcId="{C1192B1A-1446-4E17-A504-2C1030C2F278}" destId="{AD796B6D-5A86-43DC-8ED3-E9026D9A40B9}" srcOrd="1" destOrd="0" presId="urn:microsoft.com/office/officeart/2018/5/layout/IconCircleLabelList"/>
    <dgm:cxn modelId="{C780DA7A-5362-43C4-9ACB-F4C68128ED37}" type="presParOf" srcId="{C1192B1A-1446-4E17-A504-2C1030C2F278}" destId="{8B028D71-2F8E-4EB0-A150-A73A1AC2555E}" srcOrd="2" destOrd="0" presId="urn:microsoft.com/office/officeart/2018/5/layout/IconCircleLabelList"/>
    <dgm:cxn modelId="{6DA0A159-4399-436B-8B36-E33C06A53CC3}" type="presParOf" srcId="{C1192B1A-1446-4E17-A504-2C1030C2F278}" destId="{2F615929-1403-4A8D-A3D9-980269386FF0}" srcOrd="3" destOrd="0" presId="urn:microsoft.com/office/officeart/2018/5/layout/IconCircleLabelList"/>
    <dgm:cxn modelId="{E40B369D-36C6-489E-A70E-3C862DF7B4EE}" type="presParOf" srcId="{50A50BCF-537D-48D5-9C81-42AAE2D65E55}" destId="{9E577738-1E0E-4D1D-A45A-2E54B0217EED}" srcOrd="1" destOrd="0" presId="urn:microsoft.com/office/officeart/2018/5/layout/IconCircleLabelList"/>
    <dgm:cxn modelId="{36B673F4-7B01-4D32-9CBB-00A71C6D9198}" type="presParOf" srcId="{50A50BCF-537D-48D5-9C81-42AAE2D65E55}" destId="{00016ACC-A618-4DE0-9738-DA47FBE0747B}" srcOrd="2" destOrd="0" presId="urn:microsoft.com/office/officeart/2018/5/layout/IconCircleLabelList"/>
    <dgm:cxn modelId="{C5E7443C-3563-4CDD-A68F-E61B9EA8BC50}" type="presParOf" srcId="{00016ACC-A618-4DE0-9738-DA47FBE0747B}" destId="{7DAA5B6B-48EE-4AAF-A8C4-2508BAB9FF75}" srcOrd="0" destOrd="0" presId="urn:microsoft.com/office/officeart/2018/5/layout/IconCircleLabelList"/>
    <dgm:cxn modelId="{37D9CDC5-A517-4256-8FEC-6A65EF76486C}" type="presParOf" srcId="{00016ACC-A618-4DE0-9738-DA47FBE0747B}" destId="{F98DE962-127E-42EE-8B60-4D08D370601D}" srcOrd="1" destOrd="0" presId="urn:microsoft.com/office/officeart/2018/5/layout/IconCircleLabelList"/>
    <dgm:cxn modelId="{0F1CDCAE-BD63-4B51-8FE5-460FD844668D}" type="presParOf" srcId="{00016ACC-A618-4DE0-9738-DA47FBE0747B}" destId="{E1EF10A0-7EA2-4168-AA61-820CF99F2D07}" srcOrd="2" destOrd="0" presId="urn:microsoft.com/office/officeart/2018/5/layout/IconCircleLabelList"/>
    <dgm:cxn modelId="{98389184-A449-48D4-B2A5-A0CFE04E8825}" type="presParOf" srcId="{00016ACC-A618-4DE0-9738-DA47FBE0747B}" destId="{7D22241A-0250-4113-A783-8A9C60B33F89}" srcOrd="3" destOrd="0" presId="urn:microsoft.com/office/officeart/2018/5/layout/IconCircleLabelList"/>
    <dgm:cxn modelId="{C2D2A1CD-EAA4-4F3F-BB29-ECFF927FA03F}" type="presParOf" srcId="{50A50BCF-537D-48D5-9C81-42AAE2D65E55}" destId="{44F4648C-D4AF-473E-9850-C0C7A19E2C09}" srcOrd="3" destOrd="0" presId="urn:microsoft.com/office/officeart/2018/5/layout/IconCircleLabelList"/>
    <dgm:cxn modelId="{490F88A6-168D-4F46-B785-19325443DDCC}" type="presParOf" srcId="{50A50BCF-537D-48D5-9C81-42AAE2D65E55}" destId="{D565E58F-3E88-4DAB-94B5-EC41900EE3E5}" srcOrd="4" destOrd="0" presId="urn:microsoft.com/office/officeart/2018/5/layout/IconCircleLabelList"/>
    <dgm:cxn modelId="{320FCF8F-DEEC-479B-921F-676707A88280}" type="presParOf" srcId="{D565E58F-3E88-4DAB-94B5-EC41900EE3E5}" destId="{637F1EE3-6B40-4822-A1AF-396B33F0782D}" srcOrd="0" destOrd="0" presId="urn:microsoft.com/office/officeart/2018/5/layout/IconCircleLabelList"/>
    <dgm:cxn modelId="{CD984F00-B70D-4E30-9ABD-1687929AD18F}" type="presParOf" srcId="{D565E58F-3E88-4DAB-94B5-EC41900EE3E5}" destId="{548266B4-A9EB-482A-ABDD-E53D8BFFACD2}" srcOrd="1" destOrd="0" presId="urn:microsoft.com/office/officeart/2018/5/layout/IconCircleLabelList"/>
    <dgm:cxn modelId="{EE0007B2-55BD-4E05-BDE7-2DE17D59AE21}" type="presParOf" srcId="{D565E58F-3E88-4DAB-94B5-EC41900EE3E5}" destId="{37DAB4BC-30B6-439F-BE2C-B160C65C4DFA}" srcOrd="2" destOrd="0" presId="urn:microsoft.com/office/officeart/2018/5/layout/IconCircleLabelList"/>
    <dgm:cxn modelId="{F3D935ED-4F58-47E4-9909-74E2D4829254}" type="presParOf" srcId="{D565E58F-3E88-4DAB-94B5-EC41900EE3E5}" destId="{640D57F4-758F-4C39-B193-AD2159C2E3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DC028-F6A1-424F-965D-A2BB94AD53DE}">
      <dsp:nvSpPr>
        <dsp:cNvPr id="0" name=""/>
        <dsp:cNvSpPr/>
      </dsp:nvSpPr>
      <dsp:spPr>
        <a:xfrm>
          <a:off x="531995" y="796424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B90FD-BCD0-4731-8786-1258760C0E7F}">
      <dsp:nvSpPr>
        <dsp:cNvPr id="0" name=""/>
        <dsp:cNvSpPr/>
      </dsp:nvSpPr>
      <dsp:spPr>
        <a:xfrm>
          <a:off x="765995" y="1030424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8379B-5325-4238-90C4-53667FEA797D}">
      <dsp:nvSpPr>
        <dsp:cNvPr id="0" name=""/>
        <dsp:cNvSpPr/>
      </dsp:nvSpPr>
      <dsp:spPr>
        <a:xfrm>
          <a:off x="180995" y="223642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 dirty="0"/>
            <a:t>Security and Compliance Reviews</a:t>
          </a:r>
          <a:r>
            <a:rPr lang="en-US" sz="1500" kern="1200" dirty="0"/>
            <a:t> </a:t>
          </a:r>
        </a:p>
      </dsp:txBody>
      <dsp:txXfrm>
        <a:off x="180995" y="2236424"/>
        <a:ext cx="1800000" cy="720000"/>
      </dsp:txXfrm>
    </dsp:sp>
    <dsp:sp modelId="{697FC7DC-F569-4568-88A5-539F91F879AC}">
      <dsp:nvSpPr>
        <dsp:cNvPr id="0" name=""/>
        <dsp:cNvSpPr/>
      </dsp:nvSpPr>
      <dsp:spPr>
        <a:xfrm>
          <a:off x="2646995" y="796424"/>
          <a:ext cx="1098000" cy="1098000"/>
        </a:xfrm>
        <a:prstGeom prst="ellipse">
          <a:avLst/>
        </a:prstGeom>
        <a:solidFill>
          <a:srgbClr val="E2A9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6B6D-5A86-43DC-8ED3-E9026D9A40B9}">
      <dsp:nvSpPr>
        <dsp:cNvPr id="0" name=""/>
        <dsp:cNvSpPr/>
      </dsp:nvSpPr>
      <dsp:spPr>
        <a:xfrm>
          <a:off x="2880995" y="1030424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15929-1403-4A8D-A3D9-980269386FF0}">
      <dsp:nvSpPr>
        <dsp:cNvPr id="0" name=""/>
        <dsp:cNvSpPr/>
      </dsp:nvSpPr>
      <dsp:spPr>
        <a:xfrm>
          <a:off x="2295995" y="223642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Web Accessibility Assessments</a:t>
          </a:r>
          <a:r>
            <a:rPr lang="en-US" sz="1500" kern="1200"/>
            <a:t> </a:t>
          </a:r>
        </a:p>
      </dsp:txBody>
      <dsp:txXfrm>
        <a:off x="2295995" y="2236424"/>
        <a:ext cx="1800000" cy="720000"/>
      </dsp:txXfrm>
    </dsp:sp>
    <dsp:sp modelId="{2B70D4B1-7C9F-4840-9319-AFECCE53EBA7}">
      <dsp:nvSpPr>
        <dsp:cNvPr id="0" name=""/>
        <dsp:cNvSpPr/>
      </dsp:nvSpPr>
      <dsp:spPr>
        <a:xfrm>
          <a:off x="4761995" y="796424"/>
          <a:ext cx="1098000" cy="1098000"/>
        </a:xfrm>
        <a:prstGeom prst="ellipse">
          <a:avLst/>
        </a:prstGeom>
        <a:solidFill>
          <a:srgbClr val="004A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11CA3-798E-4A36-A3F1-34A10618EA5A}">
      <dsp:nvSpPr>
        <dsp:cNvPr id="0" name=""/>
        <dsp:cNvSpPr/>
      </dsp:nvSpPr>
      <dsp:spPr>
        <a:xfrm>
          <a:off x="4995995" y="1030424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A5DFF-598E-4B49-99D8-5BAC56FFC53A}">
      <dsp:nvSpPr>
        <dsp:cNvPr id="0" name=""/>
        <dsp:cNvSpPr/>
      </dsp:nvSpPr>
      <dsp:spPr>
        <a:xfrm>
          <a:off x="4410995" y="223642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Integration with Central Systems</a:t>
          </a:r>
          <a:r>
            <a:rPr lang="en-US" sz="1500" kern="1200"/>
            <a:t> </a:t>
          </a:r>
        </a:p>
      </dsp:txBody>
      <dsp:txXfrm>
        <a:off x="4410995" y="2236424"/>
        <a:ext cx="1800000" cy="720000"/>
      </dsp:txXfrm>
    </dsp:sp>
    <dsp:sp modelId="{96BF8871-4FB0-4976-B405-EE52D797EDAF}">
      <dsp:nvSpPr>
        <dsp:cNvPr id="0" name=""/>
        <dsp:cNvSpPr/>
      </dsp:nvSpPr>
      <dsp:spPr>
        <a:xfrm>
          <a:off x="6876995" y="796424"/>
          <a:ext cx="1098000" cy="1098000"/>
        </a:xfrm>
        <a:prstGeom prst="ellipse">
          <a:avLst/>
        </a:prstGeom>
        <a:solidFill>
          <a:srgbClr val="8492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E99B9-213B-4672-A55E-8B5D5726CDB6}">
      <dsp:nvSpPr>
        <dsp:cNvPr id="0" name=""/>
        <dsp:cNvSpPr/>
      </dsp:nvSpPr>
      <dsp:spPr>
        <a:xfrm>
          <a:off x="7110995" y="1030424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C0BA9-35AF-4434-BB9C-FA3D23153C0A}">
      <dsp:nvSpPr>
        <dsp:cNvPr id="0" name=""/>
        <dsp:cNvSpPr/>
      </dsp:nvSpPr>
      <dsp:spPr>
        <a:xfrm>
          <a:off x="6525995" y="223642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Fiscal Oversight </a:t>
          </a:r>
          <a:endParaRPr lang="en-US" sz="1500" kern="1200"/>
        </a:p>
      </dsp:txBody>
      <dsp:txXfrm>
        <a:off x="6525995" y="2236424"/>
        <a:ext cx="1800000" cy="720000"/>
      </dsp:txXfrm>
    </dsp:sp>
    <dsp:sp modelId="{7DAA5B6B-48EE-4AAF-A8C4-2508BAB9FF75}">
      <dsp:nvSpPr>
        <dsp:cNvPr id="0" name=""/>
        <dsp:cNvSpPr/>
      </dsp:nvSpPr>
      <dsp:spPr>
        <a:xfrm>
          <a:off x="8991995" y="796424"/>
          <a:ext cx="1098000" cy="1098000"/>
        </a:xfrm>
        <a:prstGeom prst="ellipse">
          <a:avLst/>
        </a:prstGeom>
        <a:solidFill>
          <a:srgbClr val="8C5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DE962-127E-42EE-8B60-4D08D370601D}">
      <dsp:nvSpPr>
        <dsp:cNvPr id="0" name=""/>
        <dsp:cNvSpPr/>
      </dsp:nvSpPr>
      <dsp:spPr>
        <a:xfrm>
          <a:off x="9225995" y="1030424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2241A-0250-4113-A783-8A9C60B33F89}">
      <dsp:nvSpPr>
        <dsp:cNvPr id="0" name=""/>
        <dsp:cNvSpPr/>
      </dsp:nvSpPr>
      <dsp:spPr>
        <a:xfrm>
          <a:off x="8640995" y="223642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Redundancy Checks</a:t>
          </a:r>
          <a:r>
            <a:rPr lang="en-US" sz="1500" kern="1200"/>
            <a:t> </a:t>
          </a:r>
        </a:p>
      </dsp:txBody>
      <dsp:txXfrm>
        <a:off x="8640995" y="2236424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FC7DC-F569-4568-88A5-539F91F879AC}">
      <dsp:nvSpPr>
        <dsp:cNvPr id="0" name=""/>
        <dsp:cNvSpPr/>
      </dsp:nvSpPr>
      <dsp:spPr>
        <a:xfrm>
          <a:off x="705027" y="121424"/>
          <a:ext cx="2127375" cy="2127375"/>
        </a:xfrm>
        <a:prstGeom prst="ellipse">
          <a:avLst/>
        </a:prstGeom>
        <a:solidFill>
          <a:srgbClr val="E2A9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6B6D-5A86-43DC-8ED3-E9026D9A40B9}">
      <dsp:nvSpPr>
        <dsp:cNvPr id="0" name=""/>
        <dsp:cNvSpPr/>
      </dsp:nvSpPr>
      <dsp:spPr>
        <a:xfrm>
          <a:off x="1158402" y="574799"/>
          <a:ext cx="1220625" cy="12206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15929-1403-4A8D-A3D9-980269386FF0}">
      <dsp:nvSpPr>
        <dsp:cNvPr id="0" name=""/>
        <dsp:cNvSpPr/>
      </dsp:nvSpPr>
      <dsp:spPr>
        <a:xfrm>
          <a:off x="24965" y="2911424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/>
            <a:t>PERCIPIO TRAINING</a:t>
          </a:r>
          <a:endParaRPr lang="en-US" sz="3000" kern="1200" dirty="0"/>
        </a:p>
      </dsp:txBody>
      <dsp:txXfrm>
        <a:off x="24965" y="2911424"/>
        <a:ext cx="3487500" cy="720000"/>
      </dsp:txXfrm>
    </dsp:sp>
    <dsp:sp modelId="{7DAA5B6B-48EE-4AAF-A8C4-2508BAB9FF75}">
      <dsp:nvSpPr>
        <dsp:cNvPr id="0" name=""/>
        <dsp:cNvSpPr/>
      </dsp:nvSpPr>
      <dsp:spPr>
        <a:xfrm>
          <a:off x="4802840" y="121424"/>
          <a:ext cx="2127375" cy="2127375"/>
        </a:xfrm>
        <a:prstGeom prst="ellipse">
          <a:avLst/>
        </a:prstGeom>
        <a:solidFill>
          <a:srgbClr val="8C5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DE962-127E-42EE-8B60-4D08D370601D}">
      <dsp:nvSpPr>
        <dsp:cNvPr id="0" name=""/>
        <dsp:cNvSpPr/>
      </dsp:nvSpPr>
      <dsp:spPr>
        <a:xfrm>
          <a:off x="5256215" y="574799"/>
          <a:ext cx="1220625" cy="12206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2241A-0250-4113-A783-8A9C60B33F89}">
      <dsp:nvSpPr>
        <dsp:cNvPr id="0" name=""/>
        <dsp:cNvSpPr/>
      </dsp:nvSpPr>
      <dsp:spPr>
        <a:xfrm>
          <a:off x="4122777" y="2911424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/>
            <a:t>user’s guide</a:t>
          </a:r>
        </a:p>
      </dsp:txBody>
      <dsp:txXfrm>
        <a:off x="4122777" y="2911424"/>
        <a:ext cx="3487500" cy="720000"/>
      </dsp:txXfrm>
    </dsp:sp>
    <dsp:sp modelId="{637F1EE3-6B40-4822-A1AF-396B33F0782D}">
      <dsp:nvSpPr>
        <dsp:cNvPr id="0" name=""/>
        <dsp:cNvSpPr/>
      </dsp:nvSpPr>
      <dsp:spPr>
        <a:xfrm>
          <a:off x="8900652" y="121424"/>
          <a:ext cx="2127375" cy="2127375"/>
        </a:xfrm>
        <a:prstGeom prst="ellipse">
          <a:avLst/>
        </a:prstGeom>
        <a:solidFill>
          <a:srgbClr val="4092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266B4-A9EB-482A-ABDD-E53D8BFFACD2}">
      <dsp:nvSpPr>
        <dsp:cNvPr id="0" name=""/>
        <dsp:cNvSpPr/>
      </dsp:nvSpPr>
      <dsp:spPr>
        <a:xfrm>
          <a:off x="9354027" y="574799"/>
          <a:ext cx="1220625" cy="122062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D57F4-758F-4C39-B193-AD2159C2E37A}">
      <dsp:nvSpPr>
        <dsp:cNvPr id="0" name=""/>
        <dsp:cNvSpPr/>
      </dsp:nvSpPr>
      <dsp:spPr>
        <a:xfrm>
          <a:off x="8220590" y="2911424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/>
            <a:t>New survey</a:t>
          </a:r>
        </a:p>
      </dsp:txBody>
      <dsp:txXfrm>
        <a:off x="8220590" y="2911424"/>
        <a:ext cx="348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9EA70-17B3-488E-A1F6-42371EB5E69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B4212-014B-4B0E-94B7-FA5FC4897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4212-014B-4B0E-94B7-FA5FC48978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5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B4212-014B-4B0E-94B7-FA5FC4897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6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0FA6-B18F-3CA8-DCAC-FE68EC5C8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88DBB-7735-3460-80B5-090ED2C5E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D3076-459A-064D-111B-CEDAC87EB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5625E-02BD-EB67-00A2-EF41FF8ED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B4212-014B-4B0E-94B7-FA5FC4897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9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F426B-9FF6-4C8D-9744-EB344D95DA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DEF50-6051-B012-9030-2819C2839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E0DD6-13FB-D2C1-E026-882201671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F1F254-88F4-41A9-C02E-36F4F3188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5F46F-769E-F4F2-192E-B006A9046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F426B-9FF6-4C8D-9744-EB344D95DA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DB0C-6C89-FCF7-849D-1DB3E7923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8C480-626E-A857-7C3B-120B0BD97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D485-3F33-99EB-1F5F-D0E2DB3E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621C9-EEDC-6DE2-06CF-93E65FFF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5EC39-9058-B49F-E57F-88E6BBD1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517E-8773-A169-74E5-DB715703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51C90-A308-23A8-64A4-609FFACF4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E808-A199-FF9B-2936-543CAEA4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A0B3-3241-38A3-38AB-DFBDA368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A350-0CC9-E93A-1CAE-CF001245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EBE33-14B3-F788-9B37-FBF92218C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C5A2A-2958-A5A3-FEBD-F13454AF7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3099-9A1B-E838-FA7D-1C002680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0A629-E337-DD37-46DA-6A903421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2428-8554-15B9-4AA6-4406ED02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01B3-3281-50E2-D5C0-62A122C0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46F3-1F4B-19F3-42EE-17A90B296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32D44-4390-4C4D-9EE6-243123D6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4708-C96B-BF4E-3AC1-7E4C7A75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7F45-071E-0DE7-88CF-B4D99DE0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4846-AF1F-52A5-34E9-FDB11701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354DE-3111-6ED7-734A-A567D4410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7517E-9A22-8DC0-ABB9-A0F68E3B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1605-9F12-6F28-11F8-FCE202AA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376C-71CB-48BC-6D98-18829EA1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B9F3-D2F8-2495-619C-363E6124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6D11-9DD9-B241-337C-135422FD4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FF040-17C2-092E-37B3-55DC1C48A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72276-B051-C94B-FFD6-373D9E4C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C4AE-C515-E86B-9830-DB0B9E0D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50F51-386B-963C-C9E6-D45C3873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C4FC-F964-968B-37CF-91E42175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3FFEF-BB15-C39B-5A98-F35EF363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2C43F-9E35-71F9-44AE-41C476E2E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F0AA2-F06B-3EA2-0EA4-06375A7A0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E9C7A-4070-202A-4009-15C20A412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3A08D-E2B2-9870-D1C9-2D051214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41297-1187-DB6A-A5D3-1B2750A4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3F567-5AD6-CDAF-531A-EF816A6F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7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6C5A-45AB-D39D-DEB9-AB38A588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8BE1B-5A8D-45CE-C220-E8B60ED4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9A8F5-20D1-AA9F-A82A-44C95F3E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A0672-9738-BDEF-0448-83F859A5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B38EA-B4C4-FAFF-4906-7FA94C1F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98E32-3080-3ACC-B6D5-076E5957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99D83-F0D0-07FB-24C0-CB93FC61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0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E309-77D8-6AC5-B3A9-698A6BEA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4B3B4-17F3-2D66-0181-A748FF07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9C647-75EF-7798-5A2C-320E63D94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0FC5C-0E36-BC56-3DE3-577278E0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2B05B-F2EC-D681-7E66-A6458469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4C9E6-62E1-9F78-48D0-4E24D1C9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4084-BCDD-5217-CDC2-7A1803E6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61F23-DE0F-491C-D6E5-A4DFD752B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A9134-17C0-5C0C-0BBF-F21D2A26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8EB67-0C8C-99E7-A2B8-588615F3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68F74-5DD9-C7DA-A0C1-C0FBECF8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22CF6-F288-8B15-3F59-24922135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8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EDE45-8CA2-5D22-8E1C-08D22DFC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B409A-7178-EA08-3555-9455D5303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91252-EE5A-8862-020B-C46A920EA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5EC9DA-D6D3-44AA-A792-AFEC401F1C4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9C67-2067-2883-3E46-1CD8E95AE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CF7E5-614E-C547-E229-3927F3B2B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A3312-8021-469E-B7F7-7CBCF59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40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>
                <a:latin typeface="Gotham" panose="02000504050000020004" pitchFamily="2" charset="0"/>
              </a:rPr>
              <a:t>W</a:t>
            </a:r>
            <a:r>
              <a:rPr lang="en-US" sz="1100" baseline="0">
                <a:latin typeface="Gotham" panose="02000504050000020004" pitchFamily="2" charset="0"/>
              </a:rPr>
              <a:t>ELL-BEING</a:t>
            </a:r>
            <a:r>
              <a:rPr lang="en-US" sz="1100">
                <a:latin typeface="Gotham" panose="02000504050000020004" pitchFamily="2" charset="0"/>
              </a:rPr>
              <a:t> </a:t>
            </a:r>
            <a:r>
              <a:rPr lang="en-US" sz="1100" i="1" kern="12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>
                <a:latin typeface="Gotham" panose="02000504050000020004" pitchFamily="2" charset="0"/>
              </a:rPr>
              <a:t> SUSTAINABILITY </a:t>
            </a:r>
            <a:r>
              <a:rPr lang="en-US" sz="110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>
                <a:latin typeface="Gotham" panose="02000504050000020004" pitchFamily="2" charset="0"/>
              </a:rPr>
              <a:t> </a:t>
            </a:r>
            <a:r>
              <a:rPr lang="en-US" sz="1400" b="1">
                <a:latin typeface="Gotham" panose="02000504050000020004" pitchFamily="2" charset="0"/>
              </a:rPr>
              <a:t>I</a:t>
            </a:r>
            <a:r>
              <a:rPr lang="en-US" sz="1100">
                <a:latin typeface="Gotham" panose="02000504050000020004" pitchFamily="2" charset="0"/>
              </a:rPr>
              <a:t>NNOVATION </a:t>
            </a:r>
            <a:r>
              <a:rPr lang="en-US" sz="1100" i="1" kern="12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>
                <a:latin typeface="Gotham" panose="02000504050000020004" pitchFamily="2" charset="0"/>
              </a:rPr>
              <a:t>DISCOVERY </a:t>
            </a:r>
            <a:r>
              <a:rPr lang="en-US" sz="110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>
                <a:latin typeface="Gotham" panose="02000504050000020004" pitchFamily="2" charset="0"/>
              </a:rPr>
              <a:t> </a:t>
            </a:r>
            <a:r>
              <a:rPr lang="en-US" sz="1400" b="1">
                <a:latin typeface="Gotham" panose="02000504050000020004" pitchFamily="2" charset="0"/>
              </a:rPr>
              <a:t>S</a:t>
            </a:r>
            <a:r>
              <a:rPr lang="en-US" sz="1100">
                <a:latin typeface="Gotham" panose="02000504050000020004" pitchFamily="2" charset="0"/>
              </a:rPr>
              <a:t>ERVICE EXCELLENCE </a:t>
            </a:r>
            <a:r>
              <a:rPr lang="en-US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>
                <a:latin typeface="Gotham" panose="02000504050000020004" pitchFamily="2" charset="0"/>
              </a:rPr>
              <a:t> ACCOUNTABILITY </a:t>
            </a:r>
            <a:r>
              <a:rPr lang="en-US" sz="110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>
                <a:latin typeface="Gotham" panose="02000504050000020004" pitchFamily="2" charset="0"/>
              </a:rPr>
              <a:t> </a:t>
            </a:r>
            <a:r>
              <a:rPr lang="en-US" sz="1400" b="1">
                <a:latin typeface="Gotham" panose="02000504050000020004" pitchFamily="2" charset="0"/>
              </a:rPr>
              <a:t>E</a:t>
            </a:r>
            <a:r>
              <a:rPr lang="en-US" sz="1100">
                <a:latin typeface="Gotham" panose="02000504050000020004" pitchFamily="2" charset="0"/>
              </a:rPr>
              <a:t>QUITY </a:t>
            </a:r>
            <a:r>
              <a:rPr lang="en-US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>
                <a:latin typeface="Gotham" panose="02000504050000020004" pitchFamily="2" charset="0"/>
              </a:rPr>
              <a:t> JUSTICE </a:t>
            </a:r>
            <a:r>
              <a:rPr lang="en-US" sz="1100">
                <a:solidFill>
                  <a:srgbClr val="E31937"/>
                </a:solidFill>
                <a:latin typeface="Gotham" panose="02000504050000020004" pitchFamily="2" charset="0"/>
              </a:rPr>
              <a:t>| </a:t>
            </a:r>
            <a:r>
              <a:rPr lang="en-US" sz="1400" b="1">
                <a:latin typeface="Gotham" panose="02000504050000020004" pitchFamily="2" charset="0"/>
              </a:rPr>
              <a:t>R</a:t>
            </a:r>
            <a:r>
              <a:rPr lang="en-US" sz="1100">
                <a:latin typeface="Gotham" panose="02000504050000020004" pitchFamily="2" charset="0"/>
              </a:rPr>
              <a:t>ESPECT </a:t>
            </a:r>
            <a:r>
              <a:rPr lang="en-US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25457-69A5-635A-0C6A-76CAB31642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866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MAS-help@umaryland.edu" TargetMode="External"/><Relationship Id="rId4" Type="http://schemas.openxmlformats.org/officeDocument/2006/relationships/hyperlink" Target="mailto:PCard-Admin@umarylan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umaryland.edu/procurement/forms/it-procurement-compliance-and-security-form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procurement/minority-business-enterprise-m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hyperlink" Target="https://www.umaryland.edu/procurement/buy-green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hyperlink" Target="https://www.umaryland.edu/controller/announcemen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fapps.umaryland.edu/upk/quantum/PlayerPackage/data/toc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aryland.edu/media/umb/af/procurement/guides/User's-Guide-04-2026.pdf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umaryland.percipio.com/linked-contents/077aed24-de5d-4511-a032-c505c0e9cfc4/landing?sharelink=3w7T8YJ2V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forms.office.com/pages/responsepage.aspx?id=SrzNPUx-e0CA93-2dXGC8hjo-kTjegRGvmMaSmNQRVdUMktRSFpBWlpYQTJVSk40SjlPVUQxMVpFTi4u&amp;route=shortur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AC4D5-6C8C-4168-07B1-D57600A43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8" y="82946"/>
            <a:ext cx="8927101" cy="6697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4A46F-0D11-8F3A-3A78-E2D1D8FF2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9128"/>
            <a:ext cx="9144000" cy="2387600"/>
          </a:xfrm>
        </p:spPr>
        <p:txBody>
          <a:bodyPr/>
          <a:lstStyle/>
          <a:p>
            <a:r>
              <a:rPr lang="en-US" b="1" dirty="0">
                <a:latin typeface="Neue Haas Grotesk Text Pro" panose="020B0504020202020204" pitchFamily="34" charset="0"/>
              </a:rPr>
              <a:t>PCard Refresher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22761-899C-B2E0-DDC5-19E3AAE31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2311"/>
            <a:ext cx="9144000" cy="2136561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Neue Haas Grotesk Text Pro" panose="020B0504020202020204" pitchFamily="34" charset="0"/>
              </a:rPr>
              <a:t>Co-hosted by SSAS &amp; MAS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Neue Haas Grotesk Text Pro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Neue Haas Grotesk Text Pro" panose="020B0504020202020204" pitchFamily="34" charset="0"/>
                <a:hlinkClick r:id="rId4"/>
              </a:rPr>
              <a:t>PCard-Admin@umaryland.edu</a:t>
            </a:r>
            <a:endParaRPr lang="en-US" dirty="0">
              <a:latin typeface="Neue Haas Grotesk Text Pro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Neue Haas Grotesk Text Pro" panose="020B0504020202020204" pitchFamily="34" charset="0"/>
                <a:hlinkClick r:id="rId5"/>
              </a:rPr>
              <a:t>MAS-help@umaryland.edu</a:t>
            </a:r>
            <a:endParaRPr lang="en-US" dirty="0">
              <a:latin typeface="Neue Haas Grotesk Text Pro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83258-EC12-EBB7-A871-5270E7C14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62268"/>
            <a:ext cx="12192000" cy="5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672C0-EC43-4581-B710-D5DE5033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2EA36290-8A82-390E-5167-4BC3FCEA98A6}"/>
              </a:ext>
            </a:extLst>
          </p:cNvPr>
          <p:cNvSpPr/>
          <p:nvPr/>
        </p:nvSpPr>
        <p:spPr>
          <a:xfrm rot="10800000">
            <a:off x="9143999" y="-2"/>
            <a:ext cx="3043169" cy="3267075"/>
          </a:xfrm>
          <a:prstGeom prst="flowChartDelay">
            <a:avLst/>
          </a:prstGeom>
          <a:solidFill>
            <a:srgbClr val="F2F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E88B2E-3DAA-ECE6-BE2D-15D408BC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0054" y="1633535"/>
            <a:ext cx="1655695" cy="1044646"/>
          </a:xfrm>
        </p:spPr>
        <p:txBody>
          <a:bodyPr>
            <a:normAutofit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FAQ</a:t>
            </a:r>
            <a:r>
              <a:rPr lang="en-US" b="1" dirty="0">
                <a:latin typeface="Ink Free" panose="03080402000500000000" pitchFamily="66" charset="0"/>
              </a:rPr>
              <a:t>s</a:t>
            </a:r>
          </a:p>
        </p:txBody>
      </p:sp>
      <p:pic>
        <p:nvPicPr>
          <p:cNvPr id="7" name="Graphic 6" descr="Help with solid fill">
            <a:extLst>
              <a:ext uri="{FF2B5EF4-FFF2-40B4-BE49-F238E27FC236}">
                <a16:creationId xmlns:a16="http://schemas.microsoft.com/office/drawing/2014/main" id="{C5913BCA-2EDD-58F4-0EAB-0A5E3A0F15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0702" y="719137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7310D4-A0B9-E4CA-1CBA-9DE6D212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56" y="982641"/>
            <a:ext cx="9866747" cy="372588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alpha val="80000"/>
                  </a:schemeClr>
                </a:solidFill>
                <a:latin typeface="Neue Haas Grotesk Text Pro" panose="020B0504020202020204" pitchFamily="34" charset="0"/>
              </a:rPr>
              <a:t>Extended Leave (3+ weeks)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tx1">
                    <a:alpha val="80000"/>
                  </a:schemeClr>
                </a:solidFill>
                <a:latin typeface="Neue Haas Grotesk Text Pro" panose="020B0504020202020204" pitchFamily="34" charset="0"/>
              </a:rPr>
              <a:t>Do I need to notify the PCard Admin Team?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>
                  <a:alpha val="80000"/>
                </a:schemeClr>
              </a:solidFill>
              <a:latin typeface="Neue Haas Grotesk Tex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alpha val="80000"/>
                  </a:schemeClr>
                </a:solidFill>
                <a:latin typeface="Neue Haas Grotesk Text Pro" panose="020B0504020202020204" pitchFamily="34" charset="0"/>
              </a:rPr>
              <a:t>Increasing limits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tx1">
                    <a:alpha val="80000"/>
                  </a:schemeClr>
                </a:solidFill>
                <a:latin typeface="Neue Haas Grotesk Text Pro" panose="020B0504020202020204" pitchFamily="34" charset="0"/>
              </a:rPr>
              <a:t>When do I provide my justification?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alpha val="80000"/>
                </a:schemeClr>
              </a:solidFill>
              <a:latin typeface="Neue Haas Grotesk Tex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>
                    <a:alpha val="80000"/>
                  </a:schemeClr>
                </a:solidFill>
                <a:latin typeface="Neue Haas Grotesk Text Pro" panose="020B0504020202020204" pitchFamily="34" charset="0"/>
              </a:rPr>
              <a:t>Tax Exempt Status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tx1">
                    <a:alpha val="80000"/>
                  </a:schemeClr>
                </a:solidFill>
                <a:latin typeface="Neue Haas Grotesk Text Pro" panose="020B0504020202020204" pitchFamily="34" charset="0"/>
              </a:rPr>
              <a:t>Where can I find the Maryland State Tax Exemption Card?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DB7F3A-B9EF-3CBA-9601-22A2DFC156F2}"/>
              </a:ext>
            </a:extLst>
          </p:cNvPr>
          <p:cNvSpPr/>
          <p:nvPr/>
        </p:nvSpPr>
        <p:spPr>
          <a:xfrm>
            <a:off x="3409950" y="5048250"/>
            <a:ext cx="5372100" cy="1266825"/>
          </a:xfrm>
          <a:prstGeom prst="roundRect">
            <a:avLst/>
          </a:prstGeom>
          <a:solidFill>
            <a:srgbClr val="F2F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4AAD"/>
                </a:solidFill>
              </a:rPr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18192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17"/>
    </mc:Choice>
    <mc:Fallback xmlns="">
      <p:transition spd="slow" advTm="767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640D-A5E8-B540-ACB9-6CFDB433DA03}"/>
              </a:ext>
            </a:extLst>
          </p:cNvPr>
          <p:cNvSpPr txBox="1">
            <a:spLocks/>
          </p:cNvSpPr>
          <p:nvPr/>
        </p:nvSpPr>
        <p:spPr>
          <a:xfrm>
            <a:off x="1667256" y="1234882"/>
            <a:ext cx="8857488" cy="681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Neue Haas Grotesk Text Pro" panose="020B0504020202020204" pitchFamily="34" charset="0"/>
              </a:rPr>
              <a:t>Management Advisory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5E4BB-649A-E8D3-60E7-B0EEEC05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47" y="2179617"/>
            <a:ext cx="3348505" cy="3181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5C5D3-574A-32AE-B13D-5469E43A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065" y="5843239"/>
            <a:ext cx="774436" cy="752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B5ED1-5F0C-351F-5E30-0852712D6422}"/>
              </a:ext>
            </a:extLst>
          </p:cNvPr>
          <p:cNvSpPr txBox="1"/>
          <p:nvPr/>
        </p:nvSpPr>
        <p:spPr>
          <a:xfrm>
            <a:off x="785780" y="650107"/>
            <a:ext cx="363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Ink Free" panose="03080402000500000000" pitchFamily="66" charset="0"/>
              </a:rPr>
              <a:t>Up Next…</a:t>
            </a:r>
            <a:endParaRPr lang="en-US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3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6EC93FD1-6BBA-7303-8197-F898439EDAEC}"/>
              </a:ext>
            </a:extLst>
          </p:cNvPr>
          <p:cNvSpPr/>
          <p:nvPr/>
        </p:nvSpPr>
        <p:spPr>
          <a:xfrm>
            <a:off x="0" y="0"/>
            <a:ext cx="4307595" cy="6858000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D6ECE-2ED1-8FB0-47CF-C0AE7DA9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73" y="2666081"/>
            <a:ext cx="3362048" cy="1694851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Neue Haas Grotesk Text Pro" panose="020B05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F1893-7AFD-CD28-2EDF-4FE0CCEB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167703"/>
            <a:ext cx="588226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PCard Security and Controls </a:t>
            </a:r>
          </a:p>
          <a:p>
            <a:r>
              <a:rPr lang="en-US" dirty="0"/>
              <a:t>Procurement Compliance and Security (IT-PCS) Form</a:t>
            </a:r>
          </a:p>
          <a:p>
            <a:r>
              <a:rPr lang="en-US" dirty="0"/>
              <a:t>Socially Responsible Purchasing</a:t>
            </a:r>
          </a:p>
          <a:p>
            <a:r>
              <a:rPr lang="en-US" dirty="0"/>
              <a:t>Life Cycle of a PCard Transaction </a:t>
            </a:r>
          </a:p>
          <a:p>
            <a:r>
              <a:rPr lang="en-US" dirty="0"/>
              <a:t>End of Fiscal Year </a:t>
            </a:r>
          </a:p>
          <a:p>
            <a:r>
              <a:rPr lang="en-US" dirty="0"/>
              <a:t>Quantum UPKs</a:t>
            </a:r>
          </a:p>
          <a:p>
            <a:r>
              <a:rPr lang="en-US" dirty="0"/>
              <a:t>PCard Material Update</a:t>
            </a:r>
          </a:p>
          <a:p>
            <a:r>
              <a:rPr lang="en-US" dirty="0"/>
              <a:t>FAQs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6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5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FDC918-9504-4B4D-3110-3F321022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6"/>
            <a:ext cx="12192000" cy="68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CBE0-5FE0-509F-BFD4-C05099A8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95" y="490538"/>
            <a:ext cx="11347374" cy="7653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b="1" dirty="0">
                <a:latin typeface="Neue Haas Grotesk Text Pro" panose="020B0504020202020204" pitchFamily="34" charset="0"/>
              </a:rPr>
              <a:t>Procurement Compliance and Security (IT-PCS) Form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6156B3-23E3-5B80-2B89-A27DA3387A77}"/>
              </a:ext>
            </a:extLst>
          </p:cNvPr>
          <p:cNvSpPr txBox="1"/>
          <p:nvPr/>
        </p:nvSpPr>
        <p:spPr>
          <a:xfrm>
            <a:off x="1584571" y="1974116"/>
            <a:ext cx="9022857" cy="108966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This form is required for the purchase of IT services, software solutions, and certain hardware.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For more information, visit: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IT Procurement Compliance and Security Form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AutoShape 2" descr="Funny Common Seal Back View Isolated On Transparent Or White Background PNG  Images | PNG Free Download - Pikbest">
            <a:extLst>
              <a:ext uri="{FF2B5EF4-FFF2-40B4-BE49-F238E27FC236}">
                <a16:creationId xmlns:a16="http://schemas.microsoft.com/office/drawing/2014/main" id="{7E720543-2DDF-4926-C42C-E3B1EFFC5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13E35D09-87D4-31AF-DAF7-0BBB4E522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360624"/>
              </p:ext>
            </p:extLst>
          </p:nvPr>
        </p:nvGraphicFramePr>
        <p:xfrm>
          <a:off x="785003" y="3063776"/>
          <a:ext cx="10621991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583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F4CA1-62DE-E588-DB52-4288BA9B6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elay 15">
            <a:extLst>
              <a:ext uri="{FF2B5EF4-FFF2-40B4-BE49-F238E27FC236}">
                <a16:creationId xmlns:a16="http://schemas.microsoft.com/office/drawing/2014/main" id="{39D76AF2-A849-30D9-8E31-3008C28FF727}"/>
              </a:ext>
            </a:extLst>
          </p:cNvPr>
          <p:cNvSpPr/>
          <p:nvPr/>
        </p:nvSpPr>
        <p:spPr>
          <a:xfrm rot="5400000">
            <a:off x="5746748" y="196852"/>
            <a:ext cx="6438901" cy="6045200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13">
            <a:extLst>
              <a:ext uri="{FF2B5EF4-FFF2-40B4-BE49-F238E27FC236}">
                <a16:creationId xmlns:a16="http://schemas.microsoft.com/office/drawing/2014/main" id="{C4A7824D-842D-8541-D0A5-B1663C1A002A}"/>
              </a:ext>
            </a:extLst>
          </p:cNvPr>
          <p:cNvSpPr/>
          <p:nvPr/>
        </p:nvSpPr>
        <p:spPr>
          <a:xfrm rot="16200000">
            <a:off x="395480" y="2084576"/>
            <a:ext cx="4581144" cy="4965701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utoShape 2" descr="Funny Common Seal Back View Isolated On Transparent Or White Background PNG  Images | PNG Free Download - Pikbest">
            <a:extLst>
              <a:ext uri="{FF2B5EF4-FFF2-40B4-BE49-F238E27FC236}">
                <a16:creationId xmlns:a16="http://schemas.microsoft.com/office/drawing/2014/main" id="{60C252BD-4533-5B21-73D7-25438146F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CAA8F-9C15-4AB7-12D4-1F557888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863"/>
            <a:ext cx="7638362" cy="13872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Socially Responsible </a:t>
            </a:r>
            <a:br>
              <a:rPr lang="en-US" b="1" dirty="0">
                <a:latin typeface="Neue Haas Grotesk Text Pro" panose="020B0504020202020204" pitchFamily="34" charset="0"/>
              </a:rPr>
            </a:br>
            <a:r>
              <a:rPr lang="en-US" b="1" dirty="0">
                <a:latin typeface="Neue Haas Grotesk Text Pro" panose="020B0504020202020204" pitchFamily="34" charset="0"/>
              </a:rPr>
              <a:t>Purchasing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39EAC-E7A3-00A2-37C8-64DDF34EE1B5}"/>
              </a:ext>
            </a:extLst>
          </p:cNvPr>
          <p:cNvSpPr txBox="1"/>
          <p:nvPr/>
        </p:nvSpPr>
        <p:spPr>
          <a:xfrm>
            <a:off x="495300" y="3654266"/>
            <a:ext cx="4292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4092D0"/>
                </a:solidFill>
              </a:rPr>
              <a:t>Supplier Diversity</a:t>
            </a:r>
          </a:p>
          <a:p>
            <a:pPr lvl="0">
              <a:defRPr/>
            </a:pPr>
            <a:endParaRPr lang="en-US" sz="1500" dirty="0"/>
          </a:p>
          <a:p>
            <a:pPr>
              <a:defRPr/>
            </a:pPr>
            <a:r>
              <a:rPr lang="en-US" sz="1500" dirty="0"/>
              <a:t>Cardholders are expected to seek out minority and women owned businesses where possible as they make purchases. </a:t>
            </a:r>
          </a:p>
          <a:p>
            <a:pPr lvl="0">
              <a:defRPr/>
            </a:pPr>
            <a:endParaRPr lang="en-US" sz="1500" dirty="0"/>
          </a:p>
          <a:p>
            <a:pPr lvl="0">
              <a:defRPr/>
            </a:pPr>
            <a:r>
              <a:rPr lang="en-US" sz="1500" dirty="0"/>
              <a:t>The </a:t>
            </a:r>
            <a:r>
              <a:rPr lang="en-US" sz="1500" b="1" dirty="0"/>
              <a:t>Sweeten</a:t>
            </a:r>
            <a:r>
              <a:rPr lang="en-US" sz="1500" dirty="0"/>
              <a:t> application makes finding diverse suppliers easy!</a:t>
            </a:r>
          </a:p>
          <a:p>
            <a:pPr marL="0" marR="0" lvl="1"/>
            <a:endParaRPr lang="en-US" sz="1500" dirty="0"/>
          </a:p>
          <a:p>
            <a:pPr marL="914400" lvl="3"/>
            <a:r>
              <a:rPr lang="en-US" sz="1500" dirty="0"/>
              <a:t>For more information, please visit:</a:t>
            </a:r>
          </a:p>
          <a:p>
            <a:pPr marL="1371600" lvl="4"/>
            <a:r>
              <a:rPr lang="en-US" sz="1500" i="1" u="sng" dirty="0">
                <a:hlinkClick r:id="rId3"/>
              </a:rPr>
              <a:t>Procurement MBE</a:t>
            </a:r>
            <a:endParaRPr lang="en-US" sz="15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8D6F6-178A-26D9-7B1B-C9DB83D03A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673" r="14023" b="15304"/>
          <a:stretch>
            <a:fillRect/>
          </a:stretch>
        </p:blipFill>
        <p:spPr>
          <a:xfrm>
            <a:off x="2047202" y="2712035"/>
            <a:ext cx="1277700" cy="8938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43DE0C-52D1-4E2E-83E9-C74E6351173D}"/>
              </a:ext>
            </a:extLst>
          </p:cNvPr>
          <p:cNvSpPr txBox="1"/>
          <p:nvPr/>
        </p:nvSpPr>
        <p:spPr>
          <a:xfrm>
            <a:off x="6096000" y="283369"/>
            <a:ext cx="58927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/>
          </a:p>
          <a:p>
            <a:endParaRPr lang="en-US" b="1" i="1" dirty="0"/>
          </a:p>
          <a:p>
            <a:endParaRPr lang="en-US" b="1" i="1" dirty="0"/>
          </a:p>
          <a:p>
            <a:pPr algn="ctr"/>
            <a:r>
              <a:rPr lang="en-US" sz="2000" b="1" i="1" dirty="0">
                <a:solidFill>
                  <a:srgbClr val="849230"/>
                </a:solidFill>
              </a:rPr>
              <a:t>Green Purchases</a:t>
            </a:r>
          </a:p>
          <a:p>
            <a:pPr algn="ctr"/>
            <a:endParaRPr lang="en-US" sz="1200" dirty="0"/>
          </a:p>
          <a:p>
            <a:r>
              <a:rPr lang="en-US" sz="1500" dirty="0"/>
              <a:t>Maryland’s Department of General Services (DGS) has specifications for state agencies to follow when purchasing goods and services to prioritize environmentally and socially beneficial procurement practices. </a:t>
            </a:r>
          </a:p>
          <a:p>
            <a:endParaRPr lang="en-US" sz="1500" dirty="0"/>
          </a:p>
          <a:p>
            <a:r>
              <a:rPr lang="en-US" sz="1500" dirty="0"/>
              <a:t>Examples of vendors currently under contract UMB:</a:t>
            </a:r>
          </a:p>
          <a:p>
            <a:endParaRPr lang="en-US" sz="1500" dirty="0"/>
          </a:p>
          <a:p>
            <a:pPr lvl="1"/>
            <a:r>
              <a:rPr lang="en-US" sz="1500" dirty="0"/>
              <a:t> </a:t>
            </a:r>
            <a:r>
              <a:rPr lang="en-US" sz="1500" b="1" dirty="0"/>
              <a:t>Office Supplies, equipment, and furniture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AJ Stationers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Blind Industries and Services of Maryland (BISM)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Maryland Correctional Enterprises (MCE)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Rudolph Supply</a:t>
            </a:r>
          </a:p>
          <a:p>
            <a:pPr lvl="2"/>
            <a:endParaRPr lang="en-US" sz="1500" b="1" dirty="0"/>
          </a:p>
          <a:p>
            <a:pPr lvl="1"/>
            <a:r>
              <a:rPr lang="en-US" sz="1500" b="1" dirty="0"/>
              <a:t>Lab Supplies, equipment, and safety products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Fisher Scientific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VWR</a:t>
            </a:r>
          </a:p>
          <a:p>
            <a:pPr algn="ctr"/>
            <a:endParaRPr lang="en-US" sz="1500" dirty="0"/>
          </a:p>
          <a:p>
            <a:pPr algn="ctr"/>
            <a:r>
              <a:rPr lang="en-US" sz="1500" dirty="0"/>
              <a:t>For more information, please visit:</a:t>
            </a:r>
          </a:p>
          <a:p>
            <a:pPr algn="ctr"/>
            <a:r>
              <a:rPr lang="en-US" sz="1500" i="1" u="sng" dirty="0">
                <a:hlinkClick r:id="rId5"/>
              </a:rPr>
              <a:t>Procurement Buy Green</a:t>
            </a:r>
            <a:endParaRPr lang="en-US" sz="1500" i="1" dirty="0"/>
          </a:p>
          <a:p>
            <a:pPr algn="ctr">
              <a:defRPr/>
            </a:pPr>
            <a:endParaRPr lang="en-US" sz="1500" i="1" dirty="0"/>
          </a:p>
        </p:txBody>
      </p:sp>
      <p:pic>
        <p:nvPicPr>
          <p:cNvPr id="10" name="Graphic 9" descr="Sustainability with solid fill">
            <a:extLst>
              <a:ext uri="{FF2B5EF4-FFF2-40B4-BE49-F238E27FC236}">
                <a16:creationId xmlns:a16="http://schemas.microsoft.com/office/drawing/2014/main" id="{EAFD47EA-E5E1-42E3-740A-EE927B933F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8998" y="2388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DF2872E4-05FF-30A7-3639-720A9B1B01A0}"/>
              </a:ext>
            </a:extLst>
          </p:cNvPr>
          <p:cNvSpPr/>
          <p:nvPr/>
        </p:nvSpPr>
        <p:spPr>
          <a:xfrm>
            <a:off x="0" y="0"/>
            <a:ext cx="6191250" cy="6858000"/>
          </a:xfrm>
          <a:prstGeom prst="flowChartDelay">
            <a:avLst/>
          </a:prstGeom>
          <a:solidFill>
            <a:srgbClr val="F2F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26EEBA-D84D-1214-EC00-39FEDAD03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23" y="0"/>
            <a:ext cx="5345762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4BB27AF-AB59-FCDA-1D6A-148882C7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6" y="412574"/>
            <a:ext cx="5586345" cy="2196100"/>
          </a:xfrm>
        </p:spPr>
        <p:txBody>
          <a:bodyPr>
            <a:normAutofit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Life Cycle of a PCard Transaction</a:t>
            </a:r>
          </a:p>
        </p:txBody>
      </p:sp>
      <p:pic>
        <p:nvPicPr>
          <p:cNvPr id="9" name="Graphic 8" descr="Chevron arrows with solid fill">
            <a:extLst>
              <a:ext uri="{FF2B5EF4-FFF2-40B4-BE49-F238E27FC236}">
                <a16:creationId xmlns:a16="http://schemas.microsoft.com/office/drawing/2014/main" id="{6A1B588D-48EA-8CC0-7CBF-B22358E0A2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193" y="127682"/>
            <a:ext cx="914400" cy="914400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B085D54B-684A-5981-3533-9B727D3E16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8642" y="2687188"/>
            <a:ext cx="365760" cy="365760"/>
          </a:xfrm>
          <a:prstGeom prst="rect">
            <a:avLst/>
          </a:prstGeom>
        </p:spPr>
      </p:pic>
      <p:pic>
        <p:nvPicPr>
          <p:cNvPr id="33" name="Graphic 32" descr="Badge 1 outline">
            <a:extLst>
              <a:ext uri="{FF2B5EF4-FFF2-40B4-BE49-F238E27FC236}">
                <a16:creationId xmlns:a16="http://schemas.microsoft.com/office/drawing/2014/main" id="{469D9708-DC3B-911B-D205-2E03464328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8642" y="1846184"/>
            <a:ext cx="365760" cy="36576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40D1AA4-8080-C42B-1AF0-BFF8554D2BB2}"/>
              </a:ext>
            </a:extLst>
          </p:cNvPr>
          <p:cNvGrpSpPr/>
          <p:nvPr/>
        </p:nvGrpSpPr>
        <p:grpSpPr>
          <a:xfrm>
            <a:off x="10228642" y="3676809"/>
            <a:ext cx="368660" cy="381319"/>
            <a:chOff x="4661528" y="2768624"/>
            <a:chExt cx="368660" cy="38131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DA3310-AF67-EF4E-B99F-3C60CC27D780}"/>
                </a:ext>
              </a:extLst>
            </p:cNvPr>
            <p:cNvSpPr/>
            <p:nvPr/>
          </p:nvSpPr>
          <p:spPr>
            <a:xfrm>
              <a:off x="4664428" y="2768624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Badge 3 outline">
              <a:extLst>
                <a:ext uri="{FF2B5EF4-FFF2-40B4-BE49-F238E27FC236}">
                  <a16:creationId xmlns:a16="http://schemas.microsoft.com/office/drawing/2014/main" id="{E953616D-1633-9D3F-7E20-ED54AB3C680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1528" y="2784183"/>
              <a:ext cx="365760" cy="36576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1F9B-BB53-636B-E376-1D72DB6ECBFD}"/>
              </a:ext>
            </a:extLst>
          </p:cNvPr>
          <p:cNvGrpSpPr/>
          <p:nvPr/>
        </p:nvGrpSpPr>
        <p:grpSpPr>
          <a:xfrm>
            <a:off x="78192" y="2170814"/>
            <a:ext cx="5653749" cy="3485590"/>
            <a:chOff x="78192" y="2498834"/>
            <a:chExt cx="5653749" cy="34855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F50EB2-213A-76C5-9D81-D3245567EC42}"/>
                </a:ext>
              </a:extLst>
            </p:cNvPr>
            <p:cNvSpPr txBox="1"/>
            <p:nvPr/>
          </p:nvSpPr>
          <p:spPr>
            <a:xfrm>
              <a:off x="648249" y="2498834"/>
              <a:ext cx="5083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Ink Free" panose="03080402000500000000" pitchFamily="66" charset="0"/>
                </a:rPr>
                <a:t>Four important stages</a:t>
              </a:r>
              <a:endParaRPr lang="en-US" sz="1600" b="1" dirty="0">
                <a:latin typeface="Ink Free" panose="03080402000500000000" pitchFamily="66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8764A96-1607-80C2-998A-0FB38586C212}"/>
                </a:ext>
              </a:extLst>
            </p:cNvPr>
            <p:cNvGrpSpPr/>
            <p:nvPr/>
          </p:nvGrpSpPr>
          <p:grpSpPr>
            <a:xfrm>
              <a:off x="78192" y="2914142"/>
              <a:ext cx="5653749" cy="3070282"/>
              <a:chOff x="102158" y="3421781"/>
              <a:chExt cx="5653749" cy="307028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D93C05-ED8D-96F5-36CB-E72479CFC25C}"/>
                  </a:ext>
                </a:extLst>
              </p:cNvPr>
              <p:cNvSpPr txBox="1"/>
              <p:nvPr/>
            </p:nvSpPr>
            <p:spPr>
              <a:xfrm>
                <a:off x="672215" y="5024018"/>
                <a:ext cx="5083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Transactions must be </a:t>
                </a:r>
                <a:r>
                  <a:rPr lang="en-US" sz="1600" b="1" dirty="0"/>
                  <a:t>reconciled and submitted </a:t>
                </a:r>
                <a:r>
                  <a:rPr lang="en-US" sz="1600" dirty="0"/>
                  <a:t>to the Authorized Reviewer 7 days after the statement is available (typically on the 26</a:t>
                </a:r>
                <a:r>
                  <a:rPr lang="en-US" sz="1600" baseline="30000" dirty="0"/>
                  <a:t>th</a:t>
                </a:r>
                <a:r>
                  <a:rPr lang="en-US" sz="1600" dirty="0"/>
                  <a:t> of the following month)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0FA3B3-3370-CA85-4040-ECFC01DB3272}"/>
                  </a:ext>
                </a:extLst>
              </p:cNvPr>
              <p:cNvSpPr txBox="1"/>
              <p:nvPr/>
            </p:nvSpPr>
            <p:spPr>
              <a:xfrm>
                <a:off x="672215" y="4140748"/>
                <a:ext cx="5083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Expense reports can be created at any time throughout the month. Multiple expense reports may be submitted, one report must include statement and transaction log.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D8640E-542A-F2E9-23B7-5CAEF293C47B}"/>
                  </a:ext>
                </a:extLst>
              </p:cNvPr>
              <p:cNvSpPr txBox="1"/>
              <p:nvPr/>
            </p:nvSpPr>
            <p:spPr>
              <a:xfrm>
                <a:off x="672215" y="5907288"/>
                <a:ext cx="5083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Expense reports must be </a:t>
                </a:r>
                <a:r>
                  <a:rPr lang="en-US" sz="1600" b="1" dirty="0"/>
                  <a:t>approved</a:t>
                </a:r>
                <a:r>
                  <a:rPr lang="en-US" sz="1600" dirty="0"/>
                  <a:t> by the 25</a:t>
                </a:r>
                <a:r>
                  <a:rPr lang="en-US" sz="1600" baseline="30000" dirty="0"/>
                  <a:t>th</a:t>
                </a:r>
                <a:r>
                  <a:rPr lang="en-US" sz="1600" dirty="0"/>
                  <a:t> of the following month</a:t>
                </a:r>
              </a:p>
            </p:txBody>
          </p:sp>
          <p:pic>
            <p:nvPicPr>
              <p:cNvPr id="27" name="Graphic 26" descr="Badge 4 outline">
                <a:extLst>
                  <a:ext uri="{FF2B5EF4-FFF2-40B4-BE49-F238E27FC236}">
                    <a16:creationId xmlns:a16="http://schemas.microsoft.com/office/drawing/2014/main" id="{4F48E6B9-252B-9DB7-D22A-15A1B04709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6108" y="5979668"/>
                <a:ext cx="365760" cy="365760"/>
              </a:xfrm>
              <a:prstGeom prst="rect">
                <a:avLst/>
              </a:prstGeom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52FAA97-6D85-7604-842C-13670A21A60E}"/>
                  </a:ext>
                </a:extLst>
              </p:cNvPr>
              <p:cNvGrpSpPr/>
              <p:nvPr/>
            </p:nvGrpSpPr>
            <p:grpSpPr>
              <a:xfrm>
                <a:off x="102158" y="3421781"/>
                <a:ext cx="5653749" cy="584775"/>
                <a:chOff x="102158" y="3421781"/>
                <a:chExt cx="5653749" cy="584775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C982E76-B74D-A097-0379-3D26B6786ED3}"/>
                    </a:ext>
                  </a:extLst>
                </p:cNvPr>
                <p:cNvSpPr txBox="1"/>
                <p:nvPr/>
              </p:nvSpPr>
              <p:spPr>
                <a:xfrm>
                  <a:off x="672215" y="3421781"/>
                  <a:ext cx="50836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Transactions load into Quantum 2 days after posting date, after 3pm</a:t>
                  </a:r>
                </a:p>
              </p:txBody>
            </p:sp>
            <p:pic>
              <p:nvPicPr>
                <p:cNvPr id="19" name="Graphic 18" descr="Star with solid fill">
                  <a:extLst>
                    <a:ext uri="{FF2B5EF4-FFF2-40B4-BE49-F238E27FC236}">
                      <a16:creationId xmlns:a16="http://schemas.microsoft.com/office/drawing/2014/main" id="{F70333F3-7A5C-4A17-4C15-E51E9C5F6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158" y="3540153"/>
                  <a:ext cx="268002" cy="268002"/>
                </a:xfrm>
                <a:prstGeom prst="rect">
                  <a:avLst/>
                </a:prstGeom>
              </p:spPr>
            </p:pic>
            <p:pic>
              <p:nvPicPr>
                <p:cNvPr id="29" name="Graphic 28" descr="Badge 1 outline">
                  <a:extLst>
                    <a:ext uri="{FF2B5EF4-FFF2-40B4-BE49-F238E27FC236}">
                      <a16:creationId xmlns:a16="http://schemas.microsoft.com/office/drawing/2014/main" id="{6C007614-33A5-A582-FE2C-06E2C4A2C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108" y="3511996"/>
                  <a:ext cx="365760" cy="365760"/>
                </a:xfrm>
                <a:prstGeom prst="rect">
                  <a:avLst/>
                </a:prstGeom>
              </p:spPr>
            </p:pic>
          </p:grpSp>
          <p:pic>
            <p:nvPicPr>
              <p:cNvPr id="34" name="Graphic 33" descr="Badge outline">
                <a:extLst>
                  <a:ext uri="{FF2B5EF4-FFF2-40B4-BE49-F238E27FC236}">
                    <a16:creationId xmlns:a16="http://schemas.microsoft.com/office/drawing/2014/main" id="{AF7F103D-54F6-55BD-151A-40DDE31D6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1575" y="4373366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0" name="Graphic 39" descr="Badge 3 outline">
                <a:extLst>
                  <a:ext uri="{FF2B5EF4-FFF2-40B4-BE49-F238E27FC236}">
                    <a16:creationId xmlns:a16="http://schemas.microsoft.com/office/drawing/2014/main" id="{99B811F1-9CE5-2D2A-D56E-5CF34AF01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6108" y="5211836"/>
                <a:ext cx="365760" cy="365760"/>
              </a:xfrm>
              <a:prstGeom prst="rect">
                <a:avLst/>
              </a:prstGeom>
            </p:spPr>
          </p:pic>
        </p:grp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E5091178-8E2A-6DA7-F424-016C3AD97240}"/>
              </a:ext>
            </a:extLst>
          </p:cNvPr>
          <p:cNvSpPr/>
          <p:nvPr/>
        </p:nvSpPr>
        <p:spPr>
          <a:xfrm>
            <a:off x="8938344" y="478886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Badge 4 outline">
            <a:extLst>
              <a:ext uri="{FF2B5EF4-FFF2-40B4-BE49-F238E27FC236}">
                <a16:creationId xmlns:a16="http://schemas.microsoft.com/office/drawing/2014/main" id="{40CF7EC3-0661-A29D-5622-3CBB9DEA4C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8344" y="4757414"/>
            <a:ext cx="365760" cy="365760"/>
          </a:xfrm>
          <a:prstGeom prst="rect">
            <a:avLst/>
          </a:prstGeom>
        </p:spPr>
      </p:pic>
      <p:pic>
        <p:nvPicPr>
          <p:cNvPr id="43" name="Graphic 42" descr="Star with solid fill">
            <a:extLst>
              <a:ext uri="{FF2B5EF4-FFF2-40B4-BE49-F238E27FC236}">
                <a16:creationId xmlns:a16="http://schemas.microsoft.com/office/drawing/2014/main" id="{317649D6-7986-644B-D6F5-B262D7F935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94402" y="1902812"/>
            <a:ext cx="268002" cy="2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17"/>
    </mc:Choice>
    <mc:Fallback xmlns="">
      <p:transition spd="slow" advTm="767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n organic corner shape">
            <a:extLst>
              <a:ext uri="{FF2B5EF4-FFF2-40B4-BE49-F238E27FC236}">
                <a16:creationId xmlns:a16="http://schemas.microsoft.com/office/drawing/2014/main" id="{6E103A3D-AE7E-47BD-8750-3A6D0503CE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777240" y="1078992"/>
            <a:ext cx="11414760" cy="5779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CE2AA-3DCF-6B81-7940-A0825C97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38100"/>
            <a:ext cx="7505700" cy="9525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End of Fiscal Year: </a:t>
            </a:r>
            <a:r>
              <a:rPr lang="en-US" b="1" dirty="0">
                <a:solidFill>
                  <a:srgbClr val="F6583F"/>
                </a:solidFill>
                <a:latin typeface="Ink Free" panose="03080402000500000000" pitchFamily="66" charset="0"/>
              </a:rPr>
              <a:t>June 26</a:t>
            </a:r>
            <a:r>
              <a:rPr lang="en-US" b="1" baseline="30000" dirty="0">
                <a:solidFill>
                  <a:srgbClr val="F6583F"/>
                </a:solidFill>
                <a:latin typeface="Ink Free" panose="03080402000500000000" pitchFamily="66" charset="0"/>
              </a:rPr>
              <a:t>th</a:t>
            </a:r>
            <a:r>
              <a:rPr lang="en-US" b="1" dirty="0">
                <a:solidFill>
                  <a:srgbClr val="F6583F"/>
                </a:solidFill>
                <a:latin typeface="Ink Free" panose="03080402000500000000" pitchFamily="66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099B3-FFDB-297A-828D-02E40350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13" y="1547056"/>
            <a:ext cx="10942574" cy="12153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FY 2026 transactions made through June 24</a:t>
            </a:r>
            <a:r>
              <a:rPr lang="en-US" sz="2000" baseline="30000" dirty="0">
                <a:ea typeface="+mn-lt"/>
                <a:cs typeface="+mn-lt"/>
              </a:rPr>
              <a:t>th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i="1" dirty="0">
                <a:solidFill>
                  <a:srgbClr val="F6583F"/>
                </a:solidFill>
                <a:ea typeface="+mn-lt"/>
                <a:cs typeface="+mn-lt"/>
              </a:rPr>
              <a:t>MUST</a:t>
            </a:r>
            <a:r>
              <a:rPr lang="en-US" sz="2000" dirty="0">
                <a:ea typeface="+mn-lt"/>
                <a:cs typeface="+mn-lt"/>
              </a:rPr>
              <a:t> be submitted &amp; approved by 5pm on June 26</a:t>
            </a:r>
            <a:r>
              <a:rPr lang="en-US" sz="2000" baseline="30000" dirty="0">
                <a:ea typeface="+mn-lt"/>
                <a:cs typeface="+mn-lt"/>
              </a:rPr>
              <a:t>th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marL="0" indent="0" algn="ctr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  Transactions made </a:t>
            </a:r>
            <a:r>
              <a:rPr lang="en-US" sz="2000" b="1" u="sng" dirty="0">
                <a:ea typeface="+mn-lt"/>
                <a:cs typeface="+mn-lt"/>
              </a:rPr>
              <a:t>on</a:t>
            </a:r>
            <a:r>
              <a:rPr lang="en-US" sz="2000" dirty="0">
                <a:ea typeface="+mn-lt"/>
                <a:cs typeface="+mn-lt"/>
              </a:rPr>
              <a:t> June 24</a:t>
            </a:r>
            <a:r>
              <a:rPr lang="en-US" sz="2000" baseline="30000" dirty="0">
                <a:ea typeface="+mn-lt"/>
                <a:cs typeface="+mn-lt"/>
              </a:rPr>
              <a:t>th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i="1" dirty="0">
                <a:solidFill>
                  <a:srgbClr val="F6583F"/>
                </a:solidFill>
                <a:ea typeface="+mn-lt"/>
                <a:cs typeface="+mn-lt"/>
              </a:rPr>
              <a:t>MUST</a:t>
            </a:r>
            <a:r>
              <a:rPr lang="en-US" sz="2000" dirty="0">
                <a:ea typeface="+mn-lt"/>
                <a:cs typeface="+mn-lt"/>
              </a:rPr>
              <a:t> be submitted &amp; approved between 3pm -5pm on June 26</a:t>
            </a:r>
            <a:r>
              <a:rPr lang="en-US" sz="2000" baseline="30000" dirty="0">
                <a:ea typeface="+mn-lt"/>
                <a:cs typeface="+mn-lt"/>
              </a:rPr>
              <a:t>th</a:t>
            </a:r>
            <a:r>
              <a:rPr lang="en-US" sz="2000" dirty="0">
                <a:ea typeface="+mn-lt"/>
                <a:cs typeface="+mn-lt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F62EE-3E53-C455-D2DF-6EC31992298D}"/>
              </a:ext>
            </a:extLst>
          </p:cNvPr>
          <p:cNvGrpSpPr/>
          <p:nvPr/>
        </p:nvGrpSpPr>
        <p:grpSpPr>
          <a:xfrm>
            <a:off x="1886077" y="3318883"/>
            <a:ext cx="4780535" cy="1748127"/>
            <a:chOff x="3705733" y="3219627"/>
            <a:chExt cx="4780535" cy="17481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AE1D20-BEAC-9FBF-6CDC-C3C97A9F6AF5}"/>
                </a:ext>
              </a:extLst>
            </p:cNvPr>
            <p:cNvSpPr/>
            <p:nvPr/>
          </p:nvSpPr>
          <p:spPr>
            <a:xfrm>
              <a:off x="3705733" y="3219627"/>
              <a:ext cx="4780534" cy="1748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9D376C-8122-AD61-676D-EFF137932946}"/>
                </a:ext>
              </a:extLst>
            </p:cNvPr>
            <p:cNvSpPr txBox="1"/>
            <p:nvPr/>
          </p:nvSpPr>
          <p:spPr>
            <a:xfrm>
              <a:off x="3705734" y="4198828"/>
              <a:ext cx="4780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Consider pausing PCard activity on the 23</a:t>
              </a:r>
              <a:r>
                <a:rPr lang="en-US" sz="1600" b="1" baseline="30000" dirty="0"/>
                <a:t>rd</a:t>
              </a:r>
              <a:r>
                <a:rPr lang="en-US" sz="1600" b="1" dirty="0"/>
                <a:t> or sooner to avoid this tight processing turn around.</a:t>
              </a:r>
              <a:endParaRPr lang="en-US" sz="1600" dirty="0"/>
            </a:p>
          </p:txBody>
        </p:sp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D2E4FDD9-E611-A9D2-904F-13608F1691E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3284428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26CB0C-D44C-B10B-12DF-BBB3DB272DF5}"/>
              </a:ext>
            </a:extLst>
          </p:cNvPr>
          <p:cNvSpPr txBox="1"/>
          <p:nvPr/>
        </p:nvSpPr>
        <p:spPr>
          <a:xfrm>
            <a:off x="5521324" y="6312993"/>
            <a:ext cx="7092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 more information, visit: </a:t>
            </a:r>
            <a:r>
              <a:rPr lang="en-US" sz="1600" dirty="0">
                <a:hlinkClick r:id="rId4"/>
              </a:rPr>
              <a:t>Announcements - Office of the Controller</a:t>
            </a:r>
            <a:endParaRPr lang="en-US" sz="1600" dirty="0"/>
          </a:p>
        </p:txBody>
      </p:sp>
      <p:pic>
        <p:nvPicPr>
          <p:cNvPr id="5" name="Graphic 4" descr="Star with solid fill">
            <a:extLst>
              <a:ext uri="{FF2B5EF4-FFF2-40B4-BE49-F238E27FC236}">
                <a16:creationId xmlns:a16="http://schemas.microsoft.com/office/drawing/2014/main" id="{EED0371C-7BD5-0B10-8025-694B4E1175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469" y="2417091"/>
            <a:ext cx="268002" cy="2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5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7C8CE-1FD6-E6DA-F451-C04BC1D7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81" y="838142"/>
            <a:ext cx="1984248" cy="569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UPKs </a:t>
            </a:r>
            <a:br>
              <a:rPr lang="en-US" sz="2800" b="1" dirty="0">
                <a:latin typeface="Neue Haas Grotesk Text Pro" panose="020B0504020202020204" pitchFamily="34" charset="0"/>
              </a:rPr>
            </a:br>
            <a:r>
              <a:rPr lang="en-US" sz="2800" b="1" dirty="0">
                <a:latin typeface="Neue Haas Grotesk Text Pro" panose="020B0504020202020204" pitchFamily="34" charset="0"/>
              </a:rPr>
              <a:t>	</a:t>
            </a:r>
            <a:endParaRPr lang="en-US" sz="2800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E45DD-C223-80C3-2705-00093ED1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12" y="2346668"/>
            <a:ext cx="4909940" cy="227731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endParaRPr lang="en-US" sz="2000" dirty="0">
              <a:latin typeface="Neue Haas Grotesk Text Pro" panose="020B0504020202020204" pitchFamily="34" charset="0"/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Neue Haas Grotesk Text Pro" panose="020B0504020202020204" pitchFamily="34" charset="0"/>
              </a:rPr>
              <a:t>Interactive training software that allows you to learn at your own pace. Return to these modules as necessary to refresh your knowledge of various processes.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dirty="0">
              <a:solidFill>
                <a:schemeClr val="tx1">
                  <a:alpha val="80000"/>
                </a:schemeClr>
              </a:solidFill>
              <a:latin typeface="Neue Haas Grotesk Text Pro" panose="020B05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9B3C8-594D-1995-3E2B-574A5E5E5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07" t="2151" r="6891"/>
          <a:stretch>
            <a:fillRect/>
          </a:stretch>
        </p:blipFill>
        <p:spPr>
          <a:xfrm>
            <a:off x="6638544" y="905256"/>
            <a:ext cx="5553456" cy="471497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4B79548-24D0-2CE7-A633-5A61F6960FC5}"/>
              </a:ext>
            </a:extLst>
          </p:cNvPr>
          <p:cNvSpPr/>
          <p:nvPr/>
        </p:nvSpPr>
        <p:spPr>
          <a:xfrm>
            <a:off x="6304350" y="3977640"/>
            <a:ext cx="981240" cy="338328"/>
          </a:xfrm>
          <a:prstGeom prst="rightArrow">
            <a:avLst/>
          </a:prstGeom>
          <a:solidFill>
            <a:srgbClr val="849230"/>
          </a:solidFill>
          <a:ln>
            <a:solidFill>
              <a:srgbClr val="8492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3DDE8-3323-6E6E-7EE3-F74D087EE48A}"/>
              </a:ext>
            </a:extLst>
          </p:cNvPr>
          <p:cNvCxnSpPr/>
          <p:nvPr/>
        </p:nvCxnSpPr>
        <p:spPr>
          <a:xfrm>
            <a:off x="7525512" y="4215384"/>
            <a:ext cx="4526280" cy="0"/>
          </a:xfrm>
          <a:prstGeom prst="line">
            <a:avLst/>
          </a:prstGeom>
          <a:ln>
            <a:solidFill>
              <a:srgbClr val="8492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DFDDD8-5E74-CD1B-0A62-C53DB3D4821C}"/>
              </a:ext>
            </a:extLst>
          </p:cNvPr>
          <p:cNvSpPr txBox="1"/>
          <p:nvPr/>
        </p:nvSpPr>
        <p:spPr>
          <a:xfrm>
            <a:off x="804490" y="1107479"/>
            <a:ext cx="486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Quantum (Oracle) User Productivity Kits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E7DADD-576D-B6CD-1F32-39848E5D43D7}"/>
              </a:ext>
            </a:extLst>
          </p:cNvPr>
          <p:cNvGrpSpPr/>
          <p:nvPr/>
        </p:nvGrpSpPr>
        <p:grpSpPr>
          <a:xfrm>
            <a:off x="804490" y="4796484"/>
            <a:ext cx="4063985" cy="868224"/>
            <a:chOff x="1188538" y="4791456"/>
            <a:chExt cx="4063985" cy="86822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C343B8C-7DE5-6083-E07F-FFBFB3EB4252}"/>
                </a:ext>
              </a:extLst>
            </p:cNvPr>
            <p:cNvSpPr/>
            <p:nvPr/>
          </p:nvSpPr>
          <p:spPr>
            <a:xfrm>
              <a:off x="1188538" y="4791456"/>
              <a:ext cx="4063985" cy="8682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2F3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6CEE328-9384-084A-317A-4B9321B22E0C}"/>
                </a:ext>
              </a:extLst>
            </p:cNvPr>
            <p:cNvGrpSpPr/>
            <p:nvPr/>
          </p:nvGrpSpPr>
          <p:grpSpPr>
            <a:xfrm>
              <a:off x="1284682" y="4905698"/>
              <a:ext cx="3885727" cy="639740"/>
              <a:chOff x="1284682" y="4905698"/>
              <a:chExt cx="3885727" cy="639740"/>
            </a:xfrm>
          </p:grpSpPr>
          <p:pic>
            <p:nvPicPr>
              <p:cNvPr id="13" name="Graphic 12" descr="Link with solid fill">
                <a:extLst>
                  <a:ext uri="{FF2B5EF4-FFF2-40B4-BE49-F238E27FC236}">
                    <a16:creationId xmlns:a16="http://schemas.microsoft.com/office/drawing/2014/main" id="{2B6CD9BE-BBC2-709C-11A1-6E1C848EA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1284682" y="4905698"/>
                <a:ext cx="613170" cy="63974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492E8C-3924-8336-D998-CDCFB1490F6B}"/>
                  </a:ext>
                </a:extLst>
              </p:cNvPr>
              <p:cNvSpPr txBox="1"/>
              <p:nvPr/>
            </p:nvSpPr>
            <p:spPr>
              <a:xfrm>
                <a:off x="1828278" y="4963958"/>
                <a:ext cx="33421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4092D0">
                        <a:alpha val="80000"/>
                      </a:srgbClr>
                    </a:solidFill>
                    <a:latin typeface="Neue Haas Grotesk Text Pro" panose="020B05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https://cfapps.umaryland.edu/upk/quantum/PlayerPackage/data/toc.html</a:t>
                </a:r>
                <a:endParaRPr lang="en-US" sz="1400" dirty="0">
                  <a:solidFill>
                    <a:srgbClr val="4092D0">
                      <a:alpha val="80000"/>
                    </a:srgbClr>
                  </a:solidFill>
                  <a:latin typeface="Neue Haas Grotesk Text Pro" panose="020B05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55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D20D-A006-197B-48F7-00A9B1C1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"/>
            <a:ext cx="4641342" cy="841248"/>
          </a:xfrm>
        </p:spPr>
        <p:txBody>
          <a:bodyPr>
            <a:normAutofit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PCard Materials </a:t>
            </a:r>
            <a:endParaRPr lang="en-US" b="1" dirty="0">
              <a:latin typeface="Ink Free" panose="03080402000500000000" pitchFamily="66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E1B1B1E-807A-5F06-EF92-FD6E19292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251580"/>
              </p:ext>
            </p:extLst>
          </p:nvPr>
        </p:nvGraphicFramePr>
        <p:xfrm>
          <a:off x="276225" y="1794808"/>
          <a:ext cx="11733055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F89C6A-39D8-973E-F63F-56AECA1BBA42}"/>
              </a:ext>
            </a:extLst>
          </p:cNvPr>
          <p:cNvSpPr txBox="1"/>
          <p:nvPr/>
        </p:nvSpPr>
        <p:spPr>
          <a:xfrm>
            <a:off x="230345" y="5139919"/>
            <a:ext cx="366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https://umaryland.percipio.com/linked-contents/077aed24-de5d-4511-a032-c505c0e9cfc4/landing?sharelink=3w7T8YJ2V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4ADB5-8DCA-2C3B-FD2A-CE645BAEBE59}"/>
              </a:ext>
            </a:extLst>
          </p:cNvPr>
          <p:cNvSpPr txBox="1"/>
          <p:nvPr/>
        </p:nvSpPr>
        <p:spPr>
          <a:xfrm>
            <a:off x="4829175" y="5139918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https://www.umaryland.edu/media/umb/af/procurement/guides/User's-Guide-04-2026.pdf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C431B-1049-A840-8CA4-38A0024B142E}"/>
              </a:ext>
            </a:extLst>
          </p:cNvPr>
          <p:cNvSpPr txBox="1"/>
          <p:nvPr/>
        </p:nvSpPr>
        <p:spPr>
          <a:xfrm>
            <a:off x="8915400" y="5146472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https://forms.office.com/pages/responsepage.aspx?id=SrzNPUx-e0CA93-2dXGC8hjo-kTjegRGvmMaSmNQRVdUMktRSFpBWlpYQTJVSk40SjlPVUQxMVpFTi4u&amp;route=shorturl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CAA9A-A142-E5EA-860D-7D8145A83BA6}"/>
              </a:ext>
            </a:extLst>
          </p:cNvPr>
          <p:cNvSpPr txBox="1"/>
          <p:nvPr/>
        </p:nvSpPr>
        <p:spPr>
          <a:xfrm>
            <a:off x="2679192" y="610416"/>
            <a:ext cx="224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2026 Updates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04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D52FF7A48244F9D157B21800FC76D" ma:contentTypeVersion="16" ma:contentTypeDescription="Create a new document." ma:contentTypeScope="" ma:versionID="4eba49342d926db584981dbc162c4e4c">
  <xsd:schema xmlns:xsd="http://www.w3.org/2001/XMLSchema" xmlns:xs="http://www.w3.org/2001/XMLSchema" xmlns:p="http://schemas.microsoft.com/office/2006/metadata/properties" xmlns:ns1="http://schemas.microsoft.com/sharepoint/v3" xmlns:ns2="54c71747-47b6-4a3d-a4cf-60f475b69262" xmlns:ns3="af9ccbfd-10c2-480d-9f3f-0c2a04d2b853" targetNamespace="http://schemas.microsoft.com/office/2006/metadata/properties" ma:root="true" ma:fieldsID="d69f35919dad384272d408672450e410" ns1:_="" ns2:_="" ns3:_="">
    <xsd:import namespace="http://schemas.microsoft.com/sharepoint/v3"/>
    <xsd:import namespace="54c71747-47b6-4a3d-a4cf-60f475b69262"/>
    <xsd:import namespace="af9ccbfd-10c2-480d-9f3f-0c2a04d2b8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71747-47b6-4a3d-a4cf-60f475b69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ccbfd-10c2-480d-9f3f-0c2a04d2b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c90ae3c-b37d-41b4-8d81-39d2ba580997}" ma:internalName="TaxCatchAll" ma:showField="CatchAllData" ma:web="af9ccbfd-10c2-480d-9f3f-0c2a04d2b8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f9ccbfd-10c2-480d-9f3f-0c2a04d2b853" xsi:nil="true"/>
    <lcf76f155ced4ddcb4097134ff3c332f xmlns="54c71747-47b6-4a3d-a4cf-60f475b6926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741361-CE7D-4172-9FAE-9AC60CFE13A7}">
  <ds:schemaRefs>
    <ds:schemaRef ds:uri="54c71747-47b6-4a3d-a4cf-60f475b69262"/>
    <ds:schemaRef ds:uri="af9ccbfd-10c2-480d-9f3f-0c2a04d2b8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350B45F-56CF-48A5-BD3F-B03CB59FAC69}">
  <ds:schemaRefs>
    <ds:schemaRef ds:uri="54c71747-47b6-4a3d-a4cf-60f475b69262"/>
    <ds:schemaRef ds:uri="af9ccbfd-10c2-480d-9f3f-0c2a04d2b853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A8A6034-3C4D-4B49-B8EB-15D105A2E6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Standard-Size-UMB-1</Template>
  <TotalTime>8330</TotalTime>
  <Words>573</Words>
  <Application>Microsoft Office PowerPoint</Application>
  <PresentationFormat>Widescreen</PresentationFormat>
  <Paragraphs>96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Gotham</vt:lpstr>
      <vt:lpstr>Ink Free</vt:lpstr>
      <vt:lpstr>Neue Haas Grotesk Text Pro</vt:lpstr>
      <vt:lpstr>Times New Roman</vt:lpstr>
      <vt:lpstr>Office Theme</vt:lpstr>
      <vt:lpstr>1_Custom Design</vt:lpstr>
      <vt:lpstr>PCard Refresher Training</vt:lpstr>
      <vt:lpstr>Agenda</vt:lpstr>
      <vt:lpstr>PowerPoint Presentation</vt:lpstr>
      <vt:lpstr>Procurement Compliance and Security (IT-PCS) Form</vt:lpstr>
      <vt:lpstr>Socially Responsible  Purchasing</vt:lpstr>
      <vt:lpstr>Life Cycle of a PCard Transaction</vt:lpstr>
      <vt:lpstr>End of Fiscal Year: June 26th </vt:lpstr>
      <vt:lpstr>UPKs   </vt:lpstr>
      <vt:lpstr>PCard Materials </vt:lpstr>
      <vt:lpstr>FAQs</vt:lpstr>
      <vt:lpstr>PowerPoint Presentation</vt:lpstr>
    </vt:vector>
  </TitlesOfParts>
  <Company>University of Maryland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Antos, Jenna</dc:creator>
  <cp:lastModifiedBy>Perrigo, Vanessa</cp:lastModifiedBy>
  <cp:revision>1</cp:revision>
  <dcterms:created xsi:type="dcterms:W3CDTF">2025-04-02T19:10:33Z</dcterms:created>
  <dcterms:modified xsi:type="dcterms:W3CDTF">2026-06-15T18:06:19Z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0x010100E3CD52FF7A48244F9D157B21800FC76D</vt:lpwstr>
  </property>
  <property fmtid="{D5CDD505-2E9C-101B-9397-08002B2CF9AE}" pid="3" name="MediaServiceImageTags">
    <vt:lpwstr/>
  </property>
</Properties>
</file>