
<file path=[Content_Types].xml><?xml version="1.0" encoding="utf-8"?>
<Types xmlns="http://schemas.openxmlformats.org/package/2006/content-types">
  <Default Extension="fntdata" ContentType="application/x-fontdata"/>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4"/>
  </p:sldMasterIdLst>
  <p:notesMasterIdLst>
    <p:notesMasterId r:id="rId15"/>
  </p:notesMasterIdLst>
  <p:sldIdLst>
    <p:sldId id="256" r:id="rId5"/>
    <p:sldId id="257" r:id="rId6"/>
    <p:sldId id="258" r:id="rId7"/>
    <p:sldId id="259" r:id="rId8"/>
    <p:sldId id="260" r:id="rId9"/>
    <p:sldId id="261" r:id="rId10"/>
    <p:sldId id="262" r:id="rId11"/>
    <p:sldId id="263" r:id="rId12"/>
    <p:sldId id="264" r:id="rId13"/>
    <p:sldId id="265" r:id="rId14"/>
  </p:sldIdLst>
  <p:sldSz cx="9144000" cy="5143500" type="screen16x9"/>
  <p:notesSz cx="6858000" cy="9144000"/>
  <p:embeddedFontLst>
    <p:embeddedFont>
      <p:font typeface="Calibri" panose="020F0502020204030204" pitchFamily="34" charset="0"/>
      <p:regular r:id="rId16"/>
      <p:bold r:id="rId17"/>
      <p:italic r:id="rId18"/>
      <p:boldItalic r:id="rId19"/>
    </p:embeddedFont>
    <p:embeddedFont>
      <p:font typeface="Roboto" panose="02000000000000000000" pitchFamily="2" charset="0"/>
      <p:regular r:id="rId20"/>
      <p:bold r:id="rId21"/>
      <p:italic r:id="rId22"/>
      <p:boldItalic r:id="rId2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D633912-0C42-B8C2-2228-23C5CCA5C854}" v="20" dt="2022-05-03T14:59:11.2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754" y="8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font" Target="fonts/font3.fntdata"/><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font" Target="fonts/font6.fntdata"/><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font" Target="fonts/font2.fntdata"/><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font" Target="fonts/font1.fntdata"/><Relationship Id="rId20" Type="http://schemas.openxmlformats.org/officeDocument/2006/relationships/font" Target="fonts/font5.fntdata"/><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notesMaster" Target="notesMasters/notesMaster1.xml"/><Relationship Id="rId23" Type="http://schemas.openxmlformats.org/officeDocument/2006/relationships/font" Target="fonts/font8.fntdata"/><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font" Target="fonts/font4.fnt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font" Target="fonts/font7.fntdata"/><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11fa73ee118_0_39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5" name="Google Shape;145;g11fa73ee118_0_39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11fa73ee118_0_1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11fa73ee118_0_1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11fa73ee118_0_1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11fa73ee118_0_1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11fa73ee118_0_1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11fa73ee118_0_1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11fa73ee118_0_1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7" name="Google Shape;107;g11fa73ee118_0_1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11fa73ee118_0_1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 name="Google Shape;113;g11fa73ee118_0_1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11fa73ee118_0_3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1" name="Google Shape;121;g11fa73ee118_0_3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11fa73ee118_0_3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11fa73ee118_0_3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11fa73ee118_0_39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7" name="Google Shape;137;g11fa73ee118_0_3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9"/>
        <p:cNvGrpSpPr/>
        <p:nvPr/>
      </p:nvGrpSpPr>
      <p:grpSpPr>
        <a:xfrm>
          <a:off x="0" y="0"/>
          <a:ext cx="0" cy="0"/>
          <a:chOff x="0" y="0"/>
          <a:chExt cx="0" cy="0"/>
        </a:xfrm>
      </p:grpSpPr>
      <p:grpSp>
        <p:nvGrpSpPr>
          <p:cNvPr id="10" name="Google Shape;10;p2"/>
          <p:cNvGrpSpPr/>
          <p:nvPr/>
        </p:nvGrpSpPr>
        <p:grpSpPr>
          <a:xfrm>
            <a:off x="6098378" y="5"/>
            <a:ext cx="3045625" cy="2030570"/>
            <a:chOff x="6098378" y="5"/>
            <a:chExt cx="3045625" cy="2030570"/>
          </a:xfrm>
        </p:grpSpPr>
        <p:sp>
          <p:nvSpPr>
            <p:cNvPr id="11" name="Google Shape;11;p2"/>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 name="Google Shape;16;p2"/>
          <p:cNvSpPr txBox="1">
            <a:spLocks noGrp="1"/>
          </p:cNvSpPr>
          <p:nvPr>
            <p:ph type="ctrTitle"/>
          </p:nvPr>
        </p:nvSpPr>
        <p:spPr>
          <a:xfrm>
            <a:off x="598100" y="1775222"/>
            <a:ext cx="8222100" cy="8388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a:endParaRPr/>
          </a:p>
        </p:txBody>
      </p:sp>
      <p:sp>
        <p:nvSpPr>
          <p:cNvPr id="17" name="Google Shape;17;p2"/>
          <p:cNvSpPr txBox="1">
            <a:spLocks noGrp="1"/>
          </p:cNvSpPr>
          <p:nvPr>
            <p:ph type="subTitle" idx="1"/>
          </p:nvPr>
        </p:nvSpPr>
        <p:spPr>
          <a:xfrm>
            <a:off x="598088" y="2715913"/>
            <a:ext cx="8222100" cy="4329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2100"/>
              <a:buNone/>
              <a:defRPr sz="2100">
                <a:solidFill>
                  <a:schemeClr val="lt1"/>
                </a:solidFill>
              </a:defRPr>
            </a:lvl1pPr>
            <a:lvl2pPr lvl="1">
              <a:lnSpc>
                <a:spcPct val="100000"/>
              </a:lnSpc>
              <a:spcBef>
                <a:spcPts val="0"/>
              </a:spcBef>
              <a:spcAft>
                <a:spcPts val="0"/>
              </a:spcAft>
              <a:buClr>
                <a:schemeClr val="lt1"/>
              </a:buClr>
              <a:buSzPts val="2100"/>
              <a:buNone/>
              <a:defRPr sz="2100">
                <a:solidFill>
                  <a:schemeClr val="lt1"/>
                </a:solidFill>
              </a:defRPr>
            </a:lvl2pPr>
            <a:lvl3pPr lvl="2">
              <a:lnSpc>
                <a:spcPct val="100000"/>
              </a:lnSpc>
              <a:spcBef>
                <a:spcPts val="0"/>
              </a:spcBef>
              <a:spcAft>
                <a:spcPts val="0"/>
              </a:spcAft>
              <a:buClr>
                <a:schemeClr val="lt1"/>
              </a:buClr>
              <a:buSzPts val="2100"/>
              <a:buNone/>
              <a:defRPr sz="2100">
                <a:solidFill>
                  <a:schemeClr val="lt1"/>
                </a:solidFill>
              </a:defRPr>
            </a:lvl3pPr>
            <a:lvl4pPr lvl="3">
              <a:lnSpc>
                <a:spcPct val="100000"/>
              </a:lnSpc>
              <a:spcBef>
                <a:spcPts val="0"/>
              </a:spcBef>
              <a:spcAft>
                <a:spcPts val="0"/>
              </a:spcAft>
              <a:buClr>
                <a:schemeClr val="lt1"/>
              </a:buClr>
              <a:buSzPts val="2100"/>
              <a:buNone/>
              <a:defRPr sz="2100">
                <a:solidFill>
                  <a:schemeClr val="lt1"/>
                </a:solidFill>
              </a:defRPr>
            </a:lvl4pPr>
            <a:lvl5pPr lvl="4">
              <a:lnSpc>
                <a:spcPct val="100000"/>
              </a:lnSpc>
              <a:spcBef>
                <a:spcPts val="0"/>
              </a:spcBef>
              <a:spcAft>
                <a:spcPts val="0"/>
              </a:spcAft>
              <a:buClr>
                <a:schemeClr val="lt1"/>
              </a:buClr>
              <a:buSzPts val="2100"/>
              <a:buNone/>
              <a:defRPr sz="2100">
                <a:solidFill>
                  <a:schemeClr val="lt1"/>
                </a:solidFill>
              </a:defRPr>
            </a:lvl5pPr>
            <a:lvl6pPr lvl="5">
              <a:lnSpc>
                <a:spcPct val="100000"/>
              </a:lnSpc>
              <a:spcBef>
                <a:spcPts val="0"/>
              </a:spcBef>
              <a:spcAft>
                <a:spcPts val="0"/>
              </a:spcAft>
              <a:buClr>
                <a:schemeClr val="lt1"/>
              </a:buClr>
              <a:buSzPts val="2100"/>
              <a:buNone/>
              <a:defRPr sz="2100">
                <a:solidFill>
                  <a:schemeClr val="lt1"/>
                </a:solidFill>
              </a:defRPr>
            </a:lvl6pPr>
            <a:lvl7pPr lvl="6">
              <a:lnSpc>
                <a:spcPct val="100000"/>
              </a:lnSpc>
              <a:spcBef>
                <a:spcPts val="0"/>
              </a:spcBef>
              <a:spcAft>
                <a:spcPts val="0"/>
              </a:spcAft>
              <a:buClr>
                <a:schemeClr val="lt1"/>
              </a:buClr>
              <a:buSzPts val="2100"/>
              <a:buNone/>
              <a:defRPr sz="2100">
                <a:solidFill>
                  <a:schemeClr val="lt1"/>
                </a:solidFill>
              </a:defRPr>
            </a:lvl7pPr>
            <a:lvl8pPr lvl="7">
              <a:lnSpc>
                <a:spcPct val="100000"/>
              </a:lnSpc>
              <a:spcBef>
                <a:spcPts val="0"/>
              </a:spcBef>
              <a:spcAft>
                <a:spcPts val="0"/>
              </a:spcAft>
              <a:buClr>
                <a:schemeClr val="lt1"/>
              </a:buClr>
              <a:buSzPts val="2100"/>
              <a:buNone/>
              <a:defRPr sz="2100">
                <a:solidFill>
                  <a:schemeClr val="lt1"/>
                </a:solidFill>
              </a:defRPr>
            </a:lvl8pPr>
            <a:lvl9pPr lvl="8">
              <a:lnSpc>
                <a:spcPct val="100000"/>
              </a:lnSpc>
              <a:spcBef>
                <a:spcPts val="0"/>
              </a:spcBef>
              <a:spcAft>
                <a:spcPts val="0"/>
              </a:spcAft>
              <a:buClr>
                <a:schemeClr val="lt1"/>
              </a:buClr>
              <a:buSzPts val="2100"/>
              <a:buNone/>
              <a:defRPr sz="2100">
                <a:solidFill>
                  <a:schemeClr val="lt1"/>
                </a:solidFill>
              </a:defRPr>
            </a:lvl9pPr>
          </a:lstStyle>
          <a:p>
            <a:endParaRPr/>
          </a:p>
        </p:txBody>
      </p:sp>
      <p:sp>
        <p:nvSpPr>
          <p:cNvPr id="18" name="Google Shape;18;p2"/>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dk1"/>
        </a:solidFill>
        <a:effectLst/>
      </p:bgPr>
    </p:bg>
    <p:spTree>
      <p:nvGrpSpPr>
        <p:cNvPr id="1" name="Shape 69"/>
        <p:cNvGrpSpPr/>
        <p:nvPr/>
      </p:nvGrpSpPr>
      <p:grpSpPr>
        <a:xfrm>
          <a:off x="0" y="0"/>
          <a:ext cx="0" cy="0"/>
          <a:chOff x="0" y="0"/>
          <a:chExt cx="0" cy="0"/>
        </a:xfrm>
      </p:grpSpPr>
      <p:grpSp>
        <p:nvGrpSpPr>
          <p:cNvPr id="70" name="Google Shape;70;p11"/>
          <p:cNvGrpSpPr/>
          <p:nvPr/>
        </p:nvGrpSpPr>
        <p:grpSpPr>
          <a:xfrm>
            <a:off x="6098378" y="5"/>
            <a:ext cx="3045625" cy="2030570"/>
            <a:chOff x="6098378" y="5"/>
            <a:chExt cx="3045625" cy="2030570"/>
          </a:xfrm>
        </p:grpSpPr>
        <p:sp>
          <p:nvSpPr>
            <p:cNvPr id="71" name="Google Shape;71;p11"/>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11"/>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11"/>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11"/>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11"/>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6" name="Google Shape;76;p11"/>
          <p:cNvSpPr txBox="1">
            <a:spLocks noGrp="1"/>
          </p:cNvSpPr>
          <p:nvPr>
            <p:ph type="title" hasCustomPrompt="1"/>
          </p:nvPr>
        </p:nvSpPr>
        <p:spPr>
          <a:xfrm>
            <a:off x="311700" y="1256050"/>
            <a:ext cx="8520600" cy="2030700"/>
          </a:xfrm>
          <a:prstGeom prst="rect">
            <a:avLst/>
          </a:prstGeom>
        </p:spPr>
        <p:txBody>
          <a:bodyPr spcFirstLastPara="1" wrap="square" lIns="91425" tIns="91425" rIns="91425" bIns="91425" anchor="b" anchorCtr="0">
            <a:normAutofit/>
          </a:bodyPr>
          <a:lstStyle>
            <a:lvl1pPr lvl="0" algn="ctr">
              <a:spcBef>
                <a:spcPts val="0"/>
              </a:spcBef>
              <a:spcAft>
                <a:spcPts val="0"/>
              </a:spcAft>
              <a:buClr>
                <a:schemeClr val="lt1"/>
              </a:buClr>
              <a:buSzPts val="12000"/>
              <a:buNone/>
              <a:defRPr sz="12000">
                <a:solidFill>
                  <a:schemeClr val="lt1"/>
                </a:solidFill>
              </a:defRPr>
            </a:lvl1pPr>
            <a:lvl2pPr lvl="1" algn="ctr">
              <a:spcBef>
                <a:spcPts val="0"/>
              </a:spcBef>
              <a:spcAft>
                <a:spcPts val="0"/>
              </a:spcAft>
              <a:buClr>
                <a:schemeClr val="lt1"/>
              </a:buClr>
              <a:buSzPts val="12000"/>
              <a:buNone/>
              <a:defRPr sz="12000">
                <a:solidFill>
                  <a:schemeClr val="lt1"/>
                </a:solidFill>
              </a:defRPr>
            </a:lvl2pPr>
            <a:lvl3pPr lvl="2" algn="ctr">
              <a:spcBef>
                <a:spcPts val="0"/>
              </a:spcBef>
              <a:spcAft>
                <a:spcPts val="0"/>
              </a:spcAft>
              <a:buClr>
                <a:schemeClr val="lt1"/>
              </a:buClr>
              <a:buSzPts val="12000"/>
              <a:buNone/>
              <a:defRPr sz="12000">
                <a:solidFill>
                  <a:schemeClr val="lt1"/>
                </a:solidFill>
              </a:defRPr>
            </a:lvl3pPr>
            <a:lvl4pPr lvl="3" algn="ctr">
              <a:spcBef>
                <a:spcPts val="0"/>
              </a:spcBef>
              <a:spcAft>
                <a:spcPts val="0"/>
              </a:spcAft>
              <a:buClr>
                <a:schemeClr val="lt1"/>
              </a:buClr>
              <a:buSzPts val="12000"/>
              <a:buNone/>
              <a:defRPr sz="12000">
                <a:solidFill>
                  <a:schemeClr val="lt1"/>
                </a:solidFill>
              </a:defRPr>
            </a:lvl4pPr>
            <a:lvl5pPr lvl="4" algn="ctr">
              <a:spcBef>
                <a:spcPts val="0"/>
              </a:spcBef>
              <a:spcAft>
                <a:spcPts val="0"/>
              </a:spcAft>
              <a:buClr>
                <a:schemeClr val="lt1"/>
              </a:buClr>
              <a:buSzPts val="12000"/>
              <a:buNone/>
              <a:defRPr sz="12000">
                <a:solidFill>
                  <a:schemeClr val="lt1"/>
                </a:solidFill>
              </a:defRPr>
            </a:lvl5pPr>
            <a:lvl6pPr lvl="5" algn="ctr">
              <a:spcBef>
                <a:spcPts val="0"/>
              </a:spcBef>
              <a:spcAft>
                <a:spcPts val="0"/>
              </a:spcAft>
              <a:buClr>
                <a:schemeClr val="lt1"/>
              </a:buClr>
              <a:buSzPts val="12000"/>
              <a:buNone/>
              <a:defRPr sz="12000">
                <a:solidFill>
                  <a:schemeClr val="lt1"/>
                </a:solidFill>
              </a:defRPr>
            </a:lvl6pPr>
            <a:lvl7pPr lvl="6" algn="ctr">
              <a:spcBef>
                <a:spcPts val="0"/>
              </a:spcBef>
              <a:spcAft>
                <a:spcPts val="0"/>
              </a:spcAft>
              <a:buClr>
                <a:schemeClr val="lt1"/>
              </a:buClr>
              <a:buSzPts val="12000"/>
              <a:buNone/>
              <a:defRPr sz="12000">
                <a:solidFill>
                  <a:schemeClr val="lt1"/>
                </a:solidFill>
              </a:defRPr>
            </a:lvl7pPr>
            <a:lvl8pPr lvl="7" algn="ctr">
              <a:spcBef>
                <a:spcPts val="0"/>
              </a:spcBef>
              <a:spcAft>
                <a:spcPts val="0"/>
              </a:spcAft>
              <a:buClr>
                <a:schemeClr val="lt1"/>
              </a:buClr>
              <a:buSzPts val="12000"/>
              <a:buNone/>
              <a:defRPr sz="12000">
                <a:solidFill>
                  <a:schemeClr val="lt1"/>
                </a:solidFill>
              </a:defRPr>
            </a:lvl8pPr>
            <a:lvl9pPr lvl="8" algn="ctr">
              <a:spcBef>
                <a:spcPts val="0"/>
              </a:spcBef>
              <a:spcAft>
                <a:spcPts val="0"/>
              </a:spcAft>
              <a:buClr>
                <a:schemeClr val="lt1"/>
              </a:buClr>
              <a:buSzPts val="12000"/>
              <a:buNone/>
              <a:defRPr sz="12000">
                <a:solidFill>
                  <a:schemeClr val="lt1"/>
                </a:solidFill>
              </a:defRPr>
            </a:lvl9pPr>
          </a:lstStyle>
          <a:p>
            <a:r>
              <a:t>xx%</a:t>
            </a:r>
          </a:p>
        </p:txBody>
      </p:sp>
      <p:sp>
        <p:nvSpPr>
          <p:cNvPr id="77" name="Google Shape;77;p11"/>
          <p:cNvSpPr txBox="1">
            <a:spLocks noGrp="1"/>
          </p:cNvSpPr>
          <p:nvPr>
            <p:ph type="body" idx="1"/>
          </p:nvPr>
        </p:nvSpPr>
        <p:spPr>
          <a:xfrm>
            <a:off x="311700" y="3369225"/>
            <a:ext cx="8520600" cy="12819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Clr>
                <a:schemeClr val="lt1"/>
              </a:buClr>
              <a:buSzPts val="1800"/>
              <a:buChar char="●"/>
              <a:defRPr>
                <a:solidFill>
                  <a:schemeClr val="lt1"/>
                </a:solidFill>
              </a:defRPr>
            </a:lvl1pPr>
            <a:lvl2pPr marL="914400" lvl="1" indent="-317500" algn="ctr">
              <a:spcBef>
                <a:spcPts val="0"/>
              </a:spcBef>
              <a:spcAft>
                <a:spcPts val="0"/>
              </a:spcAft>
              <a:buClr>
                <a:schemeClr val="lt1"/>
              </a:buClr>
              <a:buSzPts val="1400"/>
              <a:buChar char="○"/>
              <a:defRPr>
                <a:solidFill>
                  <a:schemeClr val="lt1"/>
                </a:solidFill>
              </a:defRPr>
            </a:lvl2pPr>
            <a:lvl3pPr marL="1371600" lvl="2" indent="-317500" algn="ctr">
              <a:spcBef>
                <a:spcPts val="0"/>
              </a:spcBef>
              <a:spcAft>
                <a:spcPts val="0"/>
              </a:spcAft>
              <a:buClr>
                <a:schemeClr val="lt1"/>
              </a:buClr>
              <a:buSzPts val="1400"/>
              <a:buChar char="■"/>
              <a:defRPr>
                <a:solidFill>
                  <a:schemeClr val="lt1"/>
                </a:solidFill>
              </a:defRPr>
            </a:lvl3pPr>
            <a:lvl4pPr marL="1828800" lvl="3" indent="-317500" algn="ctr">
              <a:spcBef>
                <a:spcPts val="0"/>
              </a:spcBef>
              <a:spcAft>
                <a:spcPts val="0"/>
              </a:spcAft>
              <a:buClr>
                <a:schemeClr val="lt1"/>
              </a:buClr>
              <a:buSzPts val="1400"/>
              <a:buChar char="●"/>
              <a:defRPr>
                <a:solidFill>
                  <a:schemeClr val="lt1"/>
                </a:solidFill>
              </a:defRPr>
            </a:lvl4pPr>
            <a:lvl5pPr marL="2286000" lvl="4" indent="-317500" algn="ctr">
              <a:spcBef>
                <a:spcPts val="0"/>
              </a:spcBef>
              <a:spcAft>
                <a:spcPts val="0"/>
              </a:spcAft>
              <a:buClr>
                <a:schemeClr val="lt1"/>
              </a:buClr>
              <a:buSzPts val="1400"/>
              <a:buChar char="○"/>
              <a:defRPr>
                <a:solidFill>
                  <a:schemeClr val="lt1"/>
                </a:solidFill>
              </a:defRPr>
            </a:lvl5pPr>
            <a:lvl6pPr marL="2743200" lvl="5" indent="-317500" algn="ctr">
              <a:spcBef>
                <a:spcPts val="0"/>
              </a:spcBef>
              <a:spcAft>
                <a:spcPts val="0"/>
              </a:spcAft>
              <a:buClr>
                <a:schemeClr val="lt1"/>
              </a:buClr>
              <a:buSzPts val="1400"/>
              <a:buChar char="■"/>
              <a:defRPr>
                <a:solidFill>
                  <a:schemeClr val="lt1"/>
                </a:solidFill>
              </a:defRPr>
            </a:lvl6pPr>
            <a:lvl7pPr marL="3200400" lvl="6" indent="-317500" algn="ctr">
              <a:spcBef>
                <a:spcPts val="0"/>
              </a:spcBef>
              <a:spcAft>
                <a:spcPts val="0"/>
              </a:spcAft>
              <a:buClr>
                <a:schemeClr val="lt1"/>
              </a:buClr>
              <a:buSzPts val="1400"/>
              <a:buChar char="●"/>
              <a:defRPr>
                <a:solidFill>
                  <a:schemeClr val="lt1"/>
                </a:solidFill>
              </a:defRPr>
            </a:lvl7pPr>
            <a:lvl8pPr marL="3657600" lvl="7" indent="-317500" algn="ctr">
              <a:spcBef>
                <a:spcPts val="0"/>
              </a:spcBef>
              <a:spcAft>
                <a:spcPts val="0"/>
              </a:spcAft>
              <a:buClr>
                <a:schemeClr val="lt1"/>
              </a:buClr>
              <a:buSzPts val="1400"/>
              <a:buChar char="○"/>
              <a:defRPr>
                <a:solidFill>
                  <a:schemeClr val="lt1"/>
                </a:solidFill>
              </a:defRPr>
            </a:lvl8pPr>
            <a:lvl9pPr marL="4114800" lvl="8" indent="-317500" algn="ctr">
              <a:spcBef>
                <a:spcPts val="0"/>
              </a:spcBef>
              <a:spcAft>
                <a:spcPts val="0"/>
              </a:spcAft>
              <a:buClr>
                <a:schemeClr val="lt1"/>
              </a:buClr>
              <a:buSzPts val="1400"/>
              <a:buChar char="■"/>
              <a:defRPr>
                <a:solidFill>
                  <a:schemeClr val="lt1"/>
                </a:solidFill>
              </a:defRPr>
            </a:lvl9pPr>
          </a:lstStyle>
          <a:p>
            <a:endParaRPr/>
          </a:p>
        </p:txBody>
      </p:sp>
      <p:sp>
        <p:nvSpPr>
          <p:cNvPr id="78" name="Google Shape;78;p11"/>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9"/>
        <p:cNvGrpSpPr/>
        <p:nvPr/>
      </p:nvGrpSpPr>
      <p:grpSpPr>
        <a:xfrm>
          <a:off x="0" y="0"/>
          <a:ext cx="0" cy="0"/>
          <a:chOff x="0" y="0"/>
          <a:chExt cx="0" cy="0"/>
        </a:xfrm>
      </p:grpSpPr>
      <p:sp>
        <p:nvSpPr>
          <p:cNvPr id="80" name="Google Shape;80;p12"/>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9"/>
        <p:cNvGrpSpPr/>
        <p:nvPr/>
      </p:nvGrpSpPr>
      <p:grpSpPr>
        <a:xfrm>
          <a:off x="0" y="0"/>
          <a:ext cx="0" cy="0"/>
          <a:chOff x="0" y="0"/>
          <a:chExt cx="0" cy="0"/>
        </a:xfrm>
      </p:grpSpPr>
      <p:grpSp>
        <p:nvGrpSpPr>
          <p:cNvPr id="20" name="Google Shape;20;p3"/>
          <p:cNvGrpSpPr/>
          <p:nvPr/>
        </p:nvGrpSpPr>
        <p:grpSpPr>
          <a:xfrm>
            <a:off x="6098378" y="5"/>
            <a:ext cx="3045625" cy="2030570"/>
            <a:chOff x="6098378" y="5"/>
            <a:chExt cx="3045625" cy="2030570"/>
          </a:xfrm>
        </p:grpSpPr>
        <p:sp>
          <p:nvSpPr>
            <p:cNvPr id="21" name="Google Shape;21;p3"/>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3"/>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3"/>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3"/>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3"/>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6" name="Google Shape;26;p3"/>
          <p:cNvSpPr txBox="1">
            <a:spLocks noGrp="1"/>
          </p:cNvSpPr>
          <p:nvPr>
            <p:ph type="title"/>
          </p:nvPr>
        </p:nvSpPr>
        <p:spPr>
          <a:xfrm>
            <a:off x="598100" y="2152347"/>
            <a:ext cx="8222100" cy="8388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a:endParaRPr/>
          </a:p>
        </p:txBody>
      </p:sp>
      <p:sp>
        <p:nvSpPr>
          <p:cNvPr id="27" name="Google Shape;27;p3"/>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8"/>
        <p:cNvGrpSpPr/>
        <p:nvPr/>
      </p:nvGrpSpPr>
      <p:grpSpPr>
        <a:xfrm>
          <a:off x="0" y="0"/>
          <a:ext cx="0" cy="0"/>
          <a:chOff x="0" y="0"/>
          <a:chExt cx="0" cy="0"/>
        </a:xfrm>
      </p:grpSpPr>
      <p:grpSp>
        <p:nvGrpSpPr>
          <p:cNvPr id="29" name="Google Shape;29;p4"/>
          <p:cNvGrpSpPr/>
          <p:nvPr/>
        </p:nvGrpSpPr>
        <p:grpSpPr>
          <a:xfrm>
            <a:off x="0" y="3903669"/>
            <a:ext cx="9144000" cy="1239925"/>
            <a:chOff x="0" y="3903669"/>
            <a:chExt cx="9144000" cy="1239925"/>
          </a:xfrm>
        </p:grpSpPr>
        <p:sp>
          <p:nvSpPr>
            <p:cNvPr id="30" name="Google Shape;30;p4"/>
            <p:cNvSpPr/>
            <p:nvPr/>
          </p:nvSpPr>
          <p:spPr>
            <a:xfrm>
              <a:off x="8154895" y="3903669"/>
              <a:ext cx="989100" cy="9879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4"/>
            <p:cNvSpPr/>
            <p:nvPr/>
          </p:nvSpPr>
          <p:spPr>
            <a:xfrm flipH="1">
              <a:off x="6181163" y="3903669"/>
              <a:ext cx="989100" cy="9879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4"/>
            <p:cNvSpPr/>
            <p:nvPr/>
          </p:nvSpPr>
          <p:spPr>
            <a:xfrm>
              <a:off x="7170274" y="3903669"/>
              <a:ext cx="989100" cy="9879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4"/>
            <p:cNvSpPr/>
            <p:nvPr/>
          </p:nvSpPr>
          <p:spPr>
            <a:xfrm rot="10800000">
              <a:off x="8154757" y="3903682"/>
              <a:ext cx="989100" cy="9879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4"/>
            <p:cNvSpPr/>
            <p:nvPr/>
          </p:nvSpPr>
          <p:spPr>
            <a:xfrm>
              <a:off x="0" y="4891594"/>
              <a:ext cx="9144000" cy="2520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5" name="Google Shape;35;p4"/>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6" name="Google Shape;36;p4"/>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37" name="Google Shape;37;p4"/>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40" name="Google Shape;40;p5"/>
          <p:cNvSpPr txBox="1">
            <a:spLocks noGrp="1"/>
          </p:cNvSpPr>
          <p:nvPr>
            <p:ph type="body" idx="1"/>
          </p:nvPr>
        </p:nvSpPr>
        <p:spPr>
          <a:xfrm>
            <a:off x="311700" y="1229975"/>
            <a:ext cx="3999900" cy="33390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41" name="Google Shape;41;p5"/>
          <p:cNvSpPr txBox="1">
            <a:spLocks noGrp="1"/>
          </p:cNvSpPr>
          <p:nvPr>
            <p:ph type="body" idx="2"/>
          </p:nvPr>
        </p:nvSpPr>
        <p:spPr>
          <a:xfrm>
            <a:off x="4832400" y="1229975"/>
            <a:ext cx="3999900" cy="33390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42" name="Google Shape;42;p5"/>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3"/>
        <p:cNvGrpSpPr/>
        <p:nvPr/>
      </p:nvGrpSpPr>
      <p:grpSpPr>
        <a:xfrm>
          <a:off x="0" y="0"/>
          <a:ext cx="0" cy="0"/>
          <a:chOff x="0" y="0"/>
          <a:chExt cx="0" cy="0"/>
        </a:xfrm>
      </p:grpSpPr>
      <p:sp>
        <p:nvSpPr>
          <p:cNvPr id="44" name="Google Shape;44;p6"/>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45" name="Google Shape;45;p6"/>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6"/>
        <p:cNvGrpSpPr/>
        <p:nvPr/>
      </p:nvGrpSpPr>
      <p:grpSpPr>
        <a:xfrm>
          <a:off x="0" y="0"/>
          <a:ext cx="0" cy="0"/>
          <a:chOff x="0" y="0"/>
          <a:chExt cx="0" cy="0"/>
        </a:xfrm>
      </p:grpSpPr>
      <p:sp>
        <p:nvSpPr>
          <p:cNvPr id="47" name="Google Shape;47;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8" name="Google Shape;48;p7"/>
          <p:cNvSpPr txBox="1">
            <a:spLocks noGrp="1"/>
          </p:cNvSpPr>
          <p:nvPr>
            <p:ph type="body" idx="1"/>
          </p:nvPr>
        </p:nvSpPr>
        <p:spPr>
          <a:xfrm>
            <a:off x="311700" y="1465804"/>
            <a:ext cx="2808000" cy="31032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49" name="Google Shape;49;p7"/>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4"/>
        </a:solidFill>
        <a:effectLst/>
      </p:bgPr>
    </p:bg>
    <p:spTree>
      <p:nvGrpSpPr>
        <p:cNvPr id="1" name="Shape 50"/>
        <p:cNvGrpSpPr/>
        <p:nvPr/>
      </p:nvGrpSpPr>
      <p:grpSpPr>
        <a:xfrm>
          <a:off x="0" y="0"/>
          <a:ext cx="0" cy="0"/>
          <a:chOff x="0" y="0"/>
          <a:chExt cx="0" cy="0"/>
        </a:xfrm>
      </p:grpSpPr>
      <p:grpSp>
        <p:nvGrpSpPr>
          <p:cNvPr id="51" name="Google Shape;51;p8"/>
          <p:cNvGrpSpPr/>
          <p:nvPr/>
        </p:nvGrpSpPr>
        <p:grpSpPr>
          <a:xfrm>
            <a:off x="6098378" y="5"/>
            <a:ext cx="3045625" cy="2030570"/>
            <a:chOff x="6098378" y="5"/>
            <a:chExt cx="3045625" cy="2030570"/>
          </a:xfrm>
        </p:grpSpPr>
        <p:sp>
          <p:nvSpPr>
            <p:cNvPr id="52" name="Google Shape;52;p8"/>
            <p:cNvSpPr/>
            <p:nvPr/>
          </p:nvSpPr>
          <p:spPr>
            <a:xfrm>
              <a:off x="8128803" y="16"/>
              <a:ext cx="1015200" cy="1015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8"/>
            <p:cNvSpPr/>
            <p:nvPr/>
          </p:nvSpPr>
          <p:spPr>
            <a:xfrm flipH="1">
              <a:off x="7113463" y="5"/>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8"/>
            <p:cNvSpPr/>
            <p:nvPr/>
          </p:nvSpPr>
          <p:spPr>
            <a:xfrm rot="10800000" flipH="1">
              <a:off x="7113588" y="107"/>
              <a:ext cx="1015200" cy="10152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8"/>
            <p:cNvSpPr/>
            <p:nvPr/>
          </p:nvSpPr>
          <p:spPr>
            <a:xfrm rot="10800000">
              <a:off x="6098378" y="97"/>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8"/>
            <p:cNvSpPr/>
            <p:nvPr/>
          </p:nvSpPr>
          <p:spPr>
            <a:xfrm rot="10800000">
              <a:off x="8128789" y="1015375"/>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7" name="Google Shape;57;p8"/>
          <p:cNvSpPr txBox="1">
            <a:spLocks noGrp="1"/>
          </p:cNvSpPr>
          <p:nvPr>
            <p:ph type="title"/>
          </p:nvPr>
        </p:nvSpPr>
        <p:spPr>
          <a:xfrm>
            <a:off x="490250" y="526350"/>
            <a:ext cx="5618700" cy="40908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58" name="Google Shape;58;p8"/>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9"/>
        <p:cNvGrpSpPr/>
        <p:nvPr/>
      </p:nvGrpSpPr>
      <p:grpSpPr>
        <a:xfrm>
          <a:off x="0" y="0"/>
          <a:ext cx="0" cy="0"/>
          <a:chOff x="0" y="0"/>
          <a:chExt cx="0" cy="0"/>
        </a:xfrm>
      </p:grpSpPr>
      <p:sp>
        <p:nvSpPr>
          <p:cNvPr id="60" name="Google Shape;60;p9"/>
          <p:cNvSpPr/>
          <p:nvPr/>
        </p:nvSpPr>
        <p:spPr>
          <a:xfrm>
            <a:off x="4572000" y="-17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61" name="Google Shape;61;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62" name="Google Shape;62;p9"/>
          <p:cNvSpPr txBox="1">
            <a:spLocks noGrp="1"/>
          </p:cNvSpPr>
          <p:nvPr>
            <p:ph type="title"/>
          </p:nvPr>
        </p:nvSpPr>
        <p:spPr>
          <a:xfrm>
            <a:off x="265500" y="1151100"/>
            <a:ext cx="4045200" cy="15645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63" name="Google Shape;63;p9"/>
          <p:cNvSpPr txBox="1">
            <a:spLocks noGrp="1"/>
          </p:cNvSpPr>
          <p:nvPr>
            <p:ph type="subTitle" idx="1"/>
          </p:nvPr>
        </p:nvSpPr>
        <p:spPr>
          <a:xfrm>
            <a:off x="265500" y="2769001"/>
            <a:ext cx="4045200" cy="12693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64" name="Google Shape;64;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0"/>
              </a:spcBef>
              <a:spcAft>
                <a:spcPts val="0"/>
              </a:spcAft>
              <a:buClr>
                <a:schemeClr val="lt1"/>
              </a:buClr>
              <a:buSzPts val="1400"/>
              <a:buChar char="○"/>
              <a:defRPr>
                <a:solidFill>
                  <a:schemeClr val="lt1"/>
                </a:solidFill>
              </a:defRPr>
            </a:lvl2pPr>
            <a:lvl3pPr marL="1371600" lvl="2" indent="-317500">
              <a:spcBef>
                <a:spcPts val="0"/>
              </a:spcBef>
              <a:spcAft>
                <a:spcPts val="0"/>
              </a:spcAft>
              <a:buClr>
                <a:schemeClr val="lt1"/>
              </a:buClr>
              <a:buSzPts val="1400"/>
              <a:buChar char="■"/>
              <a:defRPr>
                <a:solidFill>
                  <a:schemeClr val="lt1"/>
                </a:solidFill>
              </a:defRPr>
            </a:lvl3pPr>
            <a:lvl4pPr marL="1828800" lvl="3" indent="-317500">
              <a:spcBef>
                <a:spcPts val="0"/>
              </a:spcBef>
              <a:spcAft>
                <a:spcPts val="0"/>
              </a:spcAft>
              <a:buClr>
                <a:schemeClr val="lt1"/>
              </a:buClr>
              <a:buSzPts val="1400"/>
              <a:buChar char="●"/>
              <a:defRPr>
                <a:solidFill>
                  <a:schemeClr val="lt1"/>
                </a:solidFill>
              </a:defRPr>
            </a:lvl4pPr>
            <a:lvl5pPr marL="2286000" lvl="4" indent="-317500">
              <a:spcBef>
                <a:spcPts val="0"/>
              </a:spcBef>
              <a:spcAft>
                <a:spcPts val="0"/>
              </a:spcAft>
              <a:buClr>
                <a:schemeClr val="lt1"/>
              </a:buClr>
              <a:buSzPts val="1400"/>
              <a:buChar char="○"/>
              <a:defRPr>
                <a:solidFill>
                  <a:schemeClr val="lt1"/>
                </a:solidFill>
              </a:defRPr>
            </a:lvl5pPr>
            <a:lvl6pPr marL="2743200" lvl="5" indent="-317500">
              <a:spcBef>
                <a:spcPts val="0"/>
              </a:spcBef>
              <a:spcAft>
                <a:spcPts val="0"/>
              </a:spcAft>
              <a:buClr>
                <a:schemeClr val="lt1"/>
              </a:buClr>
              <a:buSzPts val="1400"/>
              <a:buChar char="■"/>
              <a:defRPr>
                <a:solidFill>
                  <a:schemeClr val="lt1"/>
                </a:solidFill>
              </a:defRPr>
            </a:lvl6pPr>
            <a:lvl7pPr marL="3200400" lvl="6" indent="-317500">
              <a:spcBef>
                <a:spcPts val="0"/>
              </a:spcBef>
              <a:spcAft>
                <a:spcPts val="0"/>
              </a:spcAft>
              <a:buClr>
                <a:schemeClr val="lt1"/>
              </a:buClr>
              <a:buSzPts val="1400"/>
              <a:buChar char="●"/>
              <a:defRPr>
                <a:solidFill>
                  <a:schemeClr val="lt1"/>
                </a:solidFill>
              </a:defRPr>
            </a:lvl7pPr>
            <a:lvl8pPr marL="3657600" lvl="7" indent="-317500">
              <a:spcBef>
                <a:spcPts val="0"/>
              </a:spcBef>
              <a:spcAft>
                <a:spcPts val="0"/>
              </a:spcAft>
              <a:buClr>
                <a:schemeClr val="lt1"/>
              </a:buClr>
              <a:buSzPts val="1400"/>
              <a:buChar char="○"/>
              <a:defRPr>
                <a:solidFill>
                  <a:schemeClr val="lt1"/>
                </a:solidFill>
              </a:defRPr>
            </a:lvl8pPr>
            <a:lvl9pPr marL="4114800" lvl="8" indent="-317500">
              <a:spcBef>
                <a:spcPts val="0"/>
              </a:spcBef>
              <a:spcAft>
                <a:spcPts val="0"/>
              </a:spcAft>
              <a:buClr>
                <a:schemeClr val="lt1"/>
              </a:buClr>
              <a:buSzPts val="1400"/>
              <a:buChar char="■"/>
              <a:defRPr>
                <a:solidFill>
                  <a:schemeClr val="lt1"/>
                </a:solidFill>
              </a:defRPr>
            </a:lvl9pPr>
          </a:lstStyle>
          <a:p>
            <a:endParaRPr/>
          </a:p>
        </p:txBody>
      </p:sp>
      <p:sp>
        <p:nvSpPr>
          <p:cNvPr id="65" name="Google Shape;65;p9"/>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66"/>
        <p:cNvGrpSpPr/>
        <p:nvPr/>
      </p:nvGrpSpPr>
      <p:grpSpPr>
        <a:xfrm>
          <a:off x="0" y="0"/>
          <a:ext cx="0" cy="0"/>
          <a:chOff x="0" y="0"/>
          <a:chExt cx="0" cy="0"/>
        </a:xfrm>
      </p:grpSpPr>
      <p:sp>
        <p:nvSpPr>
          <p:cNvPr id="67" name="Google Shape;67;p10"/>
          <p:cNvSpPr txBox="1">
            <a:spLocks noGrp="1"/>
          </p:cNvSpPr>
          <p:nvPr>
            <p:ph type="body" idx="1"/>
          </p:nvPr>
        </p:nvSpPr>
        <p:spPr>
          <a:xfrm>
            <a:off x="319500" y="4230575"/>
            <a:ext cx="5998800" cy="5988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68" name="Google Shape;68;p10"/>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geometric">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10000"/>
            <a:ext cx="8520600" cy="6078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1pPr>
            <a:lvl2pPr lvl="1">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2pPr>
            <a:lvl3pPr lvl="2">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3pPr>
            <a:lvl4pPr lvl="3">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4pPr>
            <a:lvl5pPr lvl="4">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5pPr>
            <a:lvl6pPr lvl="5">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6pPr>
            <a:lvl7pPr lvl="6">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7pPr>
            <a:lvl8pPr lvl="7">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8pPr>
            <a:lvl9pPr lvl="8">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9pPr>
          </a:lstStyle>
          <a:p>
            <a:endParaRPr/>
          </a:p>
        </p:txBody>
      </p:sp>
      <p:sp>
        <p:nvSpPr>
          <p:cNvPr id="7" name="Google Shape;7;p1"/>
          <p:cNvSpPr txBox="1">
            <a:spLocks noGrp="1"/>
          </p:cNvSpPr>
          <p:nvPr>
            <p:ph type="body" idx="1"/>
          </p:nvPr>
        </p:nvSpPr>
        <p:spPr>
          <a:xfrm>
            <a:off x="311700" y="1229875"/>
            <a:ext cx="8520600" cy="33390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Font typeface="Roboto"/>
              <a:buChar char="●"/>
              <a:defRPr sz="1800">
                <a:solidFill>
                  <a:schemeClr val="dk2"/>
                </a:solidFill>
                <a:latin typeface="Roboto"/>
                <a:ea typeface="Roboto"/>
                <a:cs typeface="Roboto"/>
                <a:sym typeface="Roboto"/>
              </a:defRPr>
            </a:lvl1pPr>
            <a:lvl2pPr marL="914400" lvl="1"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2pPr>
            <a:lvl3pPr marL="1371600" lvl="2"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3pPr>
            <a:lvl4pPr marL="1828800" lvl="3"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4pPr>
            <a:lvl5pPr marL="2286000" lvl="4"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5pPr>
            <a:lvl6pPr marL="2743200" lvl="5"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6pPr>
            <a:lvl7pPr marL="3200400" lvl="6"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7pPr>
            <a:lvl8pPr marL="3657600" lvl="7"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8pPr>
            <a:lvl9pPr marL="4114800" lvl="8"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9pPr>
          </a:lstStyle>
          <a:p>
            <a:endParaRPr/>
          </a:p>
        </p:txBody>
      </p:sp>
      <p:sp>
        <p:nvSpPr>
          <p:cNvPr id="8" name="Google Shape;8;p1"/>
          <p:cNvSpPr txBox="1">
            <a:spLocks noGrp="1"/>
          </p:cNvSpPr>
          <p:nvPr>
            <p:ph type="sldNum" idx="12"/>
          </p:nvPr>
        </p:nvSpPr>
        <p:spPr>
          <a:xfrm>
            <a:off x="8460431" y="4651190"/>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1"/>
                </a:solidFill>
                <a:latin typeface="Roboto"/>
                <a:ea typeface="Roboto"/>
                <a:cs typeface="Roboto"/>
                <a:sym typeface="Roboto"/>
              </a:defRPr>
            </a:lvl1pPr>
            <a:lvl2pPr lvl="1" algn="r">
              <a:buNone/>
              <a:defRPr sz="1000">
                <a:solidFill>
                  <a:schemeClr val="lt1"/>
                </a:solidFill>
                <a:latin typeface="Roboto"/>
                <a:ea typeface="Roboto"/>
                <a:cs typeface="Roboto"/>
                <a:sym typeface="Roboto"/>
              </a:defRPr>
            </a:lvl2pPr>
            <a:lvl3pPr lvl="2" algn="r">
              <a:buNone/>
              <a:defRPr sz="1000">
                <a:solidFill>
                  <a:schemeClr val="lt1"/>
                </a:solidFill>
                <a:latin typeface="Roboto"/>
                <a:ea typeface="Roboto"/>
                <a:cs typeface="Roboto"/>
                <a:sym typeface="Roboto"/>
              </a:defRPr>
            </a:lvl3pPr>
            <a:lvl4pPr lvl="3" algn="r">
              <a:buNone/>
              <a:defRPr sz="1000">
                <a:solidFill>
                  <a:schemeClr val="lt1"/>
                </a:solidFill>
                <a:latin typeface="Roboto"/>
                <a:ea typeface="Roboto"/>
                <a:cs typeface="Roboto"/>
                <a:sym typeface="Roboto"/>
              </a:defRPr>
            </a:lvl4pPr>
            <a:lvl5pPr lvl="4" algn="r">
              <a:buNone/>
              <a:defRPr sz="1000">
                <a:solidFill>
                  <a:schemeClr val="lt1"/>
                </a:solidFill>
                <a:latin typeface="Roboto"/>
                <a:ea typeface="Roboto"/>
                <a:cs typeface="Roboto"/>
                <a:sym typeface="Roboto"/>
              </a:defRPr>
            </a:lvl5pPr>
            <a:lvl6pPr lvl="5" algn="r">
              <a:buNone/>
              <a:defRPr sz="1000">
                <a:solidFill>
                  <a:schemeClr val="lt1"/>
                </a:solidFill>
                <a:latin typeface="Roboto"/>
                <a:ea typeface="Roboto"/>
                <a:cs typeface="Roboto"/>
                <a:sym typeface="Roboto"/>
              </a:defRPr>
            </a:lvl6pPr>
            <a:lvl7pPr lvl="6" algn="r">
              <a:buNone/>
              <a:defRPr sz="1000">
                <a:solidFill>
                  <a:schemeClr val="lt1"/>
                </a:solidFill>
                <a:latin typeface="Roboto"/>
                <a:ea typeface="Roboto"/>
                <a:cs typeface="Roboto"/>
                <a:sym typeface="Roboto"/>
              </a:defRPr>
            </a:lvl7pPr>
            <a:lvl8pPr lvl="7" algn="r">
              <a:buNone/>
              <a:defRPr sz="1000">
                <a:solidFill>
                  <a:schemeClr val="lt1"/>
                </a:solidFill>
                <a:latin typeface="Roboto"/>
                <a:ea typeface="Roboto"/>
                <a:cs typeface="Roboto"/>
                <a:sym typeface="Roboto"/>
              </a:defRPr>
            </a:lvl8pPr>
            <a:lvl9pPr lvl="8" algn="r">
              <a:buNone/>
              <a:defRPr sz="1000">
                <a:solidFill>
                  <a:schemeClr val="lt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3"/>
          <p:cNvSpPr txBox="1">
            <a:spLocks noGrp="1"/>
          </p:cNvSpPr>
          <p:nvPr>
            <p:ph type="ctrTitle"/>
          </p:nvPr>
        </p:nvSpPr>
        <p:spPr>
          <a:xfrm>
            <a:off x="598100" y="1775222"/>
            <a:ext cx="8222100" cy="838800"/>
          </a:xfrm>
          <a:prstGeom prst="rect">
            <a:avLst/>
          </a:prstGeom>
        </p:spPr>
        <p:txBody>
          <a:bodyPr spcFirstLastPara="1" wrap="square" lIns="91425" tIns="91425" rIns="91425" bIns="91425" anchor="b" anchorCtr="0">
            <a:normAutofit fontScale="90000"/>
          </a:bodyPr>
          <a:lstStyle/>
          <a:p>
            <a:pPr marL="0" lvl="0" indent="0" algn="l" rtl="0">
              <a:spcBef>
                <a:spcPts val="0"/>
              </a:spcBef>
              <a:spcAft>
                <a:spcPts val="0"/>
              </a:spcAft>
              <a:buNone/>
            </a:pPr>
            <a:r>
              <a:rPr lang="en"/>
              <a:t>Leadership Institutional Learning Outcomes</a:t>
            </a:r>
            <a:endParaRPr/>
          </a:p>
        </p:txBody>
      </p:sp>
      <p:sp>
        <p:nvSpPr>
          <p:cNvPr id="86" name="Google Shape;86;p13"/>
          <p:cNvSpPr txBox="1">
            <a:spLocks noGrp="1"/>
          </p:cNvSpPr>
          <p:nvPr>
            <p:ph type="subTitle" idx="1"/>
          </p:nvPr>
        </p:nvSpPr>
        <p:spPr>
          <a:xfrm>
            <a:off x="598100" y="2715954"/>
            <a:ext cx="8222100" cy="1322400"/>
          </a:xfrm>
          <a:prstGeom prst="rect">
            <a:avLst/>
          </a:prstGeom>
        </p:spPr>
        <p:txBody>
          <a:bodyPr spcFirstLastPara="1" wrap="square" lIns="91425" tIns="91425" rIns="91425" bIns="91425" anchor="t" anchorCtr="0">
            <a:normAutofit fontScale="92500" lnSpcReduction="10000"/>
          </a:bodyPr>
          <a:lstStyle/>
          <a:p>
            <a:pPr marL="0" indent="0"/>
            <a:r>
              <a:rPr lang="en"/>
              <a:t>Best Practices in Assessment Group</a:t>
            </a:r>
            <a:endParaRPr/>
          </a:p>
          <a:p>
            <a:pPr marL="0" lvl="0" indent="0" algn="l" rtl="0">
              <a:spcBef>
                <a:spcPts val="0"/>
              </a:spcBef>
              <a:spcAft>
                <a:spcPts val="0"/>
              </a:spcAft>
              <a:buNone/>
            </a:pPr>
            <a:r>
              <a:rPr lang="en"/>
              <a:t>May 3, 2022</a:t>
            </a:r>
            <a:endParaRPr/>
          </a:p>
          <a:p>
            <a:pPr marL="0" lvl="0" indent="0" algn="l" rtl="0">
              <a:spcBef>
                <a:spcPts val="0"/>
              </a:spcBef>
              <a:spcAft>
                <a:spcPts val="0"/>
              </a:spcAft>
              <a:buNone/>
            </a:pPr>
            <a:endParaRPr/>
          </a:p>
          <a:p>
            <a:pPr marL="0" lvl="0" indent="0" algn="l" rtl="0">
              <a:spcBef>
                <a:spcPts val="0"/>
              </a:spcBef>
              <a:spcAft>
                <a:spcPts val="0"/>
              </a:spcAft>
              <a:buNone/>
            </a:pPr>
            <a:r>
              <a:rPr lang="en"/>
              <a:t>Flav Lilly, Joe Martinez, Courtney Resnick</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22"/>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Challenges	</a:t>
            </a:r>
            <a:endParaRPr/>
          </a:p>
        </p:txBody>
      </p:sp>
      <p:sp>
        <p:nvSpPr>
          <p:cNvPr id="148" name="Google Shape;148;p22"/>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a:bodyPr>
          <a:lstStyle/>
          <a:p>
            <a:pPr marL="1143000" lvl="0" indent="-361950" algn="l" rtl="0">
              <a:spcBef>
                <a:spcPts val="0"/>
              </a:spcBef>
              <a:spcAft>
                <a:spcPts val="0"/>
              </a:spcAft>
              <a:buClr>
                <a:schemeClr val="accent1"/>
              </a:buClr>
              <a:buSzPts val="2100"/>
              <a:buFont typeface="Calibri"/>
              <a:buChar char="●"/>
            </a:pPr>
            <a:r>
              <a:rPr lang="en" sz="2100">
                <a:solidFill>
                  <a:schemeClr val="accent1"/>
                </a:solidFill>
                <a:highlight>
                  <a:srgbClr val="FFFFFF"/>
                </a:highlight>
                <a:latin typeface="Calibri"/>
                <a:ea typeface="Calibri"/>
                <a:cs typeface="Calibri"/>
                <a:sym typeface="Calibri"/>
              </a:rPr>
              <a:t>Overlap with other ILO focus areas, especially with Cultural Competency, Ethics &amp; Integrity, and Community Engagement.  </a:t>
            </a:r>
            <a:endParaRPr sz="2100">
              <a:solidFill>
                <a:schemeClr val="accent1"/>
              </a:solidFill>
              <a:highlight>
                <a:srgbClr val="FFFFFF"/>
              </a:highlight>
              <a:latin typeface="Calibri"/>
              <a:ea typeface="Calibri"/>
              <a:cs typeface="Calibri"/>
              <a:sym typeface="Calibri"/>
            </a:endParaRPr>
          </a:p>
          <a:p>
            <a:pPr marL="1143000" lvl="0" indent="-361950" algn="l" rtl="0">
              <a:spcBef>
                <a:spcPts val="0"/>
              </a:spcBef>
              <a:spcAft>
                <a:spcPts val="0"/>
              </a:spcAft>
              <a:buClr>
                <a:schemeClr val="accent1"/>
              </a:buClr>
              <a:buSzPts val="2100"/>
              <a:buFont typeface="Calibri"/>
              <a:buChar char="●"/>
            </a:pPr>
            <a:r>
              <a:rPr lang="en" sz="2100">
                <a:solidFill>
                  <a:schemeClr val="accent1"/>
                </a:solidFill>
                <a:highlight>
                  <a:srgbClr val="FFFFFF"/>
                </a:highlight>
                <a:latin typeface="Calibri"/>
                <a:ea typeface="Calibri"/>
                <a:cs typeface="Calibri"/>
                <a:sym typeface="Calibri"/>
              </a:rPr>
              <a:t>Broad construct that isn’t easily defined and may mean different things to different individuals and/or professions. </a:t>
            </a:r>
            <a:endParaRPr sz="2100">
              <a:solidFill>
                <a:schemeClr val="accent1"/>
              </a:solidFill>
              <a:highlight>
                <a:srgbClr val="FFFFFF"/>
              </a:highlight>
              <a:latin typeface="Calibri"/>
              <a:ea typeface="Calibri"/>
              <a:cs typeface="Calibri"/>
              <a:sym typeface="Calibri"/>
            </a:endParaRPr>
          </a:p>
          <a:p>
            <a:pPr marL="0" lvl="0" indent="0" algn="l" rtl="0">
              <a:spcBef>
                <a:spcPts val="0"/>
              </a:spcBef>
              <a:spcAft>
                <a:spcPts val="0"/>
              </a:spcAft>
              <a:buNone/>
            </a:pPr>
            <a:endParaRPr sz="2100">
              <a:solidFill>
                <a:schemeClr val="accent1"/>
              </a:solidFill>
              <a:highlight>
                <a:srgbClr val="FFFFFF"/>
              </a:highlight>
              <a:latin typeface="Calibri"/>
              <a:ea typeface="Calibri"/>
              <a:cs typeface="Calibri"/>
              <a:sym typeface="Calibri"/>
            </a:endParaRPr>
          </a:p>
          <a:p>
            <a:pPr marL="0" lvl="0" indent="0" algn="l" rtl="0">
              <a:spcBef>
                <a:spcPts val="0"/>
              </a:spcBef>
              <a:spcAft>
                <a:spcPts val="120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4"/>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Leadership ILO Workgroup	</a:t>
            </a:r>
            <a:endParaRPr/>
          </a:p>
        </p:txBody>
      </p:sp>
      <p:sp>
        <p:nvSpPr>
          <p:cNvPr id="92" name="Google Shape;92;p14"/>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solidFill>
                  <a:schemeClr val="accent1"/>
                </a:solidFill>
              </a:rPr>
              <a:t>Thank you to the following individuals who served on the workgroup: </a:t>
            </a:r>
            <a:endParaRPr>
              <a:solidFill>
                <a:schemeClr val="accent1"/>
              </a:solidFill>
            </a:endParaRPr>
          </a:p>
          <a:p>
            <a:pPr marL="457200" lvl="0" indent="-342900" algn="l" rtl="0">
              <a:spcBef>
                <a:spcPts val="1200"/>
              </a:spcBef>
              <a:spcAft>
                <a:spcPts val="0"/>
              </a:spcAft>
              <a:buClr>
                <a:schemeClr val="accent1"/>
              </a:buClr>
              <a:buSzPts val="1800"/>
              <a:buChar char="●"/>
            </a:pPr>
            <a:r>
              <a:rPr lang="en">
                <a:solidFill>
                  <a:schemeClr val="accent1"/>
                </a:solidFill>
              </a:rPr>
              <a:t>Gerald Kayingo (Graduate School)</a:t>
            </a:r>
            <a:endParaRPr>
              <a:solidFill>
                <a:schemeClr val="accent1"/>
              </a:solidFill>
            </a:endParaRPr>
          </a:p>
          <a:p>
            <a:pPr marL="457200" lvl="0" indent="-342900" algn="l" rtl="0">
              <a:spcBef>
                <a:spcPts val="0"/>
              </a:spcBef>
              <a:spcAft>
                <a:spcPts val="0"/>
              </a:spcAft>
              <a:buClr>
                <a:schemeClr val="accent1"/>
              </a:buClr>
              <a:buSzPts val="1800"/>
              <a:buChar char="●"/>
            </a:pPr>
            <a:r>
              <a:rPr lang="en">
                <a:solidFill>
                  <a:schemeClr val="accent1"/>
                </a:solidFill>
              </a:rPr>
              <a:t>Greg Brightbill (Student Leadership and Involvement)</a:t>
            </a:r>
            <a:endParaRPr>
              <a:solidFill>
                <a:schemeClr val="accent1"/>
              </a:solidFill>
            </a:endParaRPr>
          </a:p>
          <a:p>
            <a:pPr marL="457200" lvl="0" indent="-342900" algn="l" rtl="0">
              <a:spcBef>
                <a:spcPts val="0"/>
              </a:spcBef>
              <a:spcAft>
                <a:spcPts val="0"/>
              </a:spcAft>
              <a:buClr>
                <a:schemeClr val="accent1"/>
              </a:buClr>
              <a:buSzPts val="1800"/>
              <a:buChar char="●"/>
            </a:pPr>
            <a:r>
              <a:rPr lang="en">
                <a:solidFill>
                  <a:schemeClr val="accent1"/>
                </a:solidFill>
              </a:rPr>
              <a:t>Norman Retener (School of Medicine)</a:t>
            </a:r>
            <a:endParaRPr>
              <a:solidFill>
                <a:schemeClr val="accent1"/>
              </a:solidFill>
            </a:endParaRPr>
          </a:p>
          <a:p>
            <a:pPr marL="457200" lvl="0" indent="-342900" algn="l" rtl="0">
              <a:spcBef>
                <a:spcPts val="0"/>
              </a:spcBef>
              <a:spcAft>
                <a:spcPts val="0"/>
              </a:spcAft>
              <a:buClr>
                <a:schemeClr val="accent1"/>
              </a:buClr>
              <a:buSzPts val="1800"/>
              <a:buChar char="●"/>
            </a:pPr>
            <a:r>
              <a:rPr lang="en">
                <a:solidFill>
                  <a:schemeClr val="accent1"/>
                </a:solidFill>
              </a:rPr>
              <a:t>Kyla Liggett-Creel (School of Social Work)</a:t>
            </a:r>
            <a:endParaRPr>
              <a:solidFill>
                <a:schemeClr val="accent1"/>
              </a:solidFill>
            </a:endParaRPr>
          </a:p>
          <a:p>
            <a:pPr marL="457200" lvl="0" indent="-342900" algn="l" rtl="0">
              <a:spcBef>
                <a:spcPts val="0"/>
              </a:spcBef>
              <a:spcAft>
                <a:spcPts val="0"/>
              </a:spcAft>
              <a:buClr>
                <a:schemeClr val="accent1"/>
              </a:buClr>
              <a:buSzPts val="1800"/>
              <a:buChar char="●"/>
            </a:pPr>
            <a:r>
              <a:rPr lang="en">
                <a:solidFill>
                  <a:schemeClr val="accent1"/>
                </a:solidFill>
              </a:rPr>
              <a:t>Maeve Howett (School of Nursing)</a:t>
            </a:r>
            <a:endParaRPr>
              <a:solidFill>
                <a:schemeClr val="accent1"/>
              </a:solidFill>
            </a:endParaRPr>
          </a:p>
          <a:p>
            <a:pPr marL="457200" lvl="0" indent="-342900" algn="l" rtl="0">
              <a:spcBef>
                <a:spcPts val="0"/>
              </a:spcBef>
              <a:spcAft>
                <a:spcPts val="0"/>
              </a:spcAft>
              <a:buClr>
                <a:schemeClr val="accent1"/>
              </a:buClr>
              <a:buSzPts val="1800"/>
              <a:buChar char="●"/>
            </a:pPr>
            <a:r>
              <a:rPr lang="en">
                <a:solidFill>
                  <a:schemeClr val="accent1"/>
                </a:solidFill>
              </a:rPr>
              <a:t>Andy Coop (School of Pharmacy)</a:t>
            </a:r>
            <a:endParaRPr>
              <a:solidFill>
                <a:schemeClr val="accent1"/>
              </a:solidFill>
            </a:endParaRPr>
          </a:p>
          <a:p>
            <a:pPr marL="457200" lvl="0" indent="-342900" algn="l" rtl="0">
              <a:spcBef>
                <a:spcPts val="0"/>
              </a:spcBef>
              <a:spcAft>
                <a:spcPts val="0"/>
              </a:spcAft>
              <a:buClr>
                <a:schemeClr val="accent1"/>
              </a:buClr>
              <a:buSzPts val="1800"/>
              <a:buChar char="●"/>
            </a:pPr>
            <a:r>
              <a:rPr lang="en">
                <a:solidFill>
                  <a:schemeClr val="accent1"/>
                </a:solidFill>
              </a:rPr>
              <a:t>Kate Noonan (School of Dentistry)</a:t>
            </a:r>
            <a:endParaRPr>
              <a:solidFill>
                <a:schemeClr val="accent1"/>
              </a:solidFill>
            </a:endParaRPr>
          </a:p>
          <a:p>
            <a:pPr marL="0" lvl="0" indent="0" algn="l" rtl="0">
              <a:spcBef>
                <a:spcPts val="1200"/>
              </a:spcBef>
              <a:spcAft>
                <a:spcPts val="120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5"/>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r>
              <a:rPr lang="en"/>
              <a:t>Leadership Institutional Learning Outcome Statement</a:t>
            </a:r>
            <a:endParaRPr/>
          </a:p>
        </p:txBody>
      </p:sp>
      <p:sp>
        <p:nvSpPr>
          <p:cNvPr id="98" name="Google Shape;98;p15"/>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sz="2200">
                <a:solidFill>
                  <a:schemeClr val="accent1"/>
                </a:solidFill>
                <a:highlight>
                  <a:srgbClr val="FFFFFF"/>
                </a:highlight>
              </a:rPr>
              <a:t>Graduates of the University of Maryland, Baltimore will use critical thinking skills guided by evidence to be empathetic, inclusive, adaptable, and courageous leaders in their profession. </a:t>
            </a:r>
            <a:endParaRPr sz="2800">
              <a:solidFill>
                <a:schemeClr val="accent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16"/>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Leadership Definition</a:t>
            </a:r>
            <a:endParaRPr/>
          </a:p>
        </p:txBody>
      </p:sp>
      <p:sp>
        <p:nvSpPr>
          <p:cNvPr id="104" name="Google Shape;104;p16"/>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sz="1500">
                <a:solidFill>
                  <a:schemeClr val="accent1"/>
                </a:solidFill>
                <a:highlight>
                  <a:schemeClr val="lt1"/>
                </a:highlight>
              </a:rPr>
              <a:t>Leadership is a process in which individuals are influenced to behave in a certain way, usually toward a common goal or understanding. Leadership sets the direction and tone for organizations and can serve to motivate, create change, and challenge embedded practices that have historically impacted marginalized groups. Leadership requires students to evaluate their own values, biases, privileges, strengths, and weaknesses, therefore gaining a greater understanding of their role and responsibility in influencing organizational and systemic change. As a philosophy, leadership challenges students to apply critical thinking skills to an ever-changing environment, allowing them to see a greater connection between their profession and the University's mission of improving the human condition and serving the public good. </a:t>
            </a:r>
            <a:endParaRPr sz="2100">
              <a:solidFill>
                <a:schemeClr val="accent1"/>
              </a:solidFill>
              <a:highlight>
                <a:schemeClr val="lt1"/>
              </a:highligh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17"/>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Learning Outcomes	</a:t>
            </a:r>
            <a:endParaRPr/>
          </a:p>
        </p:txBody>
      </p:sp>
      <p:sp>
        <p:nvSpPr>
          <p:cNvPr id="110" name="Google Shape;110;p17"/>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solidFill>
                  <a:schemeClr val="accent1"/>
                </a:solidFill>
              </a:rPr>
              <a:t>Upon Graduation from the University of Maryland, Baltimore, students will: </a:t>
            </a:r>
            <a:endParaRPr>
              <a:solidFill>
                <a:schemeClr val="accent1"/>
              </a:solidFill>
            </a:endParaRPr>
          </a:p>
          <a:p>
            <a:pPr marL="749300" marR="63500" lvl="0" indent="-330200" algn="l" rtl="0">
              <a:spcBef>
                <a:spcPts val="1200"/>
              </a:spcBef>
              <a:spcAft>
                <a:spcPts val="0"/>
              </a:spcAft>
              <a:buClr>
                <a:schemeClr val="accent1"/>
              </a:buClr>
              <a:buSzPts val="1600"/>
              <a:buFont typeface="Roboto"/>
              <a:buAutoNum type="arabicPeriod"/>
            </a:pPr>
            <a:r>
              <a:rPr lang="en" sz="1600">
                <a:solidFill>
                  <a:schemeClr val="accent1"/>
                </a:solidFill>
              </a:rPr>
              <a:t>Have experience working as part of a team to achieve a common goal. </a:t>
            </a:r>
            <a:endParaRPr sz="1600">
              <a:solidFill>
                <a:schemeClr val="accent1"/>
              </a:solidFill>
            </a:endParaRPr>
          </a:p>
          <a:p>
            <a:pPr marL="749300" marR="63500" lvl="0" indent="-330200" algn="l" rtl="0">
              <a:spcBef>
                <a:spcPts val="0"/>
              </a:spcBef>
              <a:spcAft>
                <a:spcPts val="0"/>
              </a:spcAft>
              <a:buClr>
                <a:schemeClr val="accent1"/>
              </a:buClr>
              <a:buSzPts val="1600"/>
              <a:buFont typeface="Roboto"/>
              <a:buAutoNum type="arabicPeriod" startAt="2"/>
            </a:pPr>
            <a:r>
              <a:rPr lang="en" sz="1600">
                <a:solidFill>
                  <a:schemeClr val="accent1"/>
                </a:solidFill>
              </a:rPr>
              <a:t>Have experience setting collective goals to advance a mission or objective. </a:t>
            </a:r>
            <a:endParaRPr sz="1600">
              <a:solidFill>
                <a:schemeClr val="accent1"/>
              </a:solidFill>
            </a:endParaRPr>
          </a:p>
          <a:p>
            <a:pPr marL="749300" marR="63500" lvl="0" indent="-330200" algn="l" rtl="0">
              <a:spcBef>
                <a:spcPts val="0"/>
              </a:spcBef>
              <a:spcAft>
                <a:spcPts val="0"/>
              </a:spcAft>
              <a:buClr>
                <a:schemeClr val="accent1"/>
              </a:buClr>
              <a:buSzPts val="1600"/>
              <a:buFont typeface="Roboto"/>
              <a:buAutoNum type="arabicPeriod" startAt="3"/>
            </a:pPr>
            <a:r>
              <a:rPr lang="en" sz="1600">
                <a:solidFill>
                  <a:schemeClr val="accent1"/>
                </a:solidFill>
              </a:rPr>
              <a:t>Use critical thinking skills within their chosen profession by engaging in evidence-based practice and using ethical problem-solving skills to achieve positive results. </a:t>
            </a:r>
            <a:endParaRPr sz="1600">
              <a:solidFill>
                <a:schemeClr val="accent1"/>
              </a:solidFill>
            </a:endParaRPr>
          </a:p>
          <a:p>
            <a:pPr marL="749300" marR="63500" lvl="0" indent="-330200" algn="l" rtl="0">
              <a:spcBef>
                <a:spcPts val="0"/>
              </a:spcBef>
              <a:spcAft>
                <a:spcPts val="0"/>
              </a:spcAft>
              <a:buClr>
                <a:schemeClr val="accent1"/>
              </a:buClr>
              <a:buSzPts val="1600"/>
              <a:buFont typeface="Calibri"/>
              <a:buAutoNum type="arabicPeriod" startAt="4"/>
            </a:pPr>
            <a:r>
              <a:rPr lang="en" sz="1600">
                <a:solidFill>
                  <a:schemeClr val="accent1"/>
                </a:solidFill>
              </a:rPr>
              <a:t>Evaluate their own values, biases, privileges, strengths, and weaknesses, in order to gain a greater understanding of their role and responsibility in influencing organizational change.</a:t>
            </a:r>
            <a:r>
              <a:rPr lang="en" sz="1600">
                <a:solidFill>
                  <a:schemeClr val="accent1"/>
                </a:solidFill>
                <a:latin typeface="Calibri"/>
                <a:ea typeface="Calibri"/>
                <a:cs typeface="Calibri"/>
                <a:sym typeface="Calibri"/>
              </a:rPr>
              <a:t> </a:t>
            </a:r>
            <a:endParaRPr sz="1600">
              <a:solidFill>
                <a:schemeClr val="accent1"/>
              </a:solidFill>
              <a:latin typeface="Calibri"/>
              <a:ea typeface="Calibri"/>
              <a:cs typeface="Calibri"/>
              <a:sym typeface="Calibri"/>
            </a:endParaRPr>
          </a:p>
          <a:p>
            <a:pPr marL="0" lvl="0" indent="0" algn="l" rtl="0">
              <a:spcBef>
                <a:spcPts val="0"/>
              </a:spcBef>
              <a:spcAft>
                <a:spcPts val="1200"/>
              </a:spcAft>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18"/>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Objective 1	</a:t>
            </a:r>
            <a:endParaRPr/>
          </a:p>
        </p:txBody>
      </p:sp>
      <p:sp>
        <p:nvSpPr>
          <p:cNvPr id="116" name="Google Shape;116;p18"/>
          <p:cNvSpPr txBox="1">
            <a:spLocks noGrp="1"/>
          </p:cNvSpPr>
          <p:nvPr>
            <p:ph type="body" idx="1"/>
          </p:nvPr>
        </p:nvSpPr>
        <p:spPr>
          <a:xfrm>
            <a:off x="237775" y="1017800"/>
            <a:ext cx="8520600" cy="400200"/>
          </a:xfrm>
          <a:prstGeom prst="rect">
            <a:avLst/>
          </a:prstGeom>
        </p:spPr>
        <p:txBody>
          <a:bodyPr spcFirstLastPara="1" wrap="square" lIns="91425" tIns="91425" rIns="91425" bIns="91425" anchor="t" anchorCtr="0">
            <a:noAutofit/>
          </a:bodyPr>
          <a:lstStyle/>
          <a:p>
            <a:pPr marL="0" marR="63500" lvl="0" indent="0" algn="l" rtl="0">
              <a:lnSpc>
                <a:spcPct val="95000"/>
              </a:lnSpc>
              <a:spcBef>
                <a:spcPts val="0"/>
              </a:spcBef>
              <a:spcAft>
                <a:spcPts val="0"/>
              </a:spcAft>
              <a:buSzPts val="1018"/>
              <a:buNone/>
            </a:pPr>
            <a:r>
              <a:rPr lang="en">
                <a:solidFill>
                  <a:schemeClr val="accent1"/>
                </a:solidFill>
              </a:rPr>
              <a:t>Students will have experience working as part of a team to achieve a common goal.</a:t>
            </a:r>
            <a:endParaRPr>
              <a:solidFill>
                <a:schemeClr val="accent1"/>
              </a:solidFill>
            </a:endParaRPr>
          </a:p>
        </p:txBody>
      </p:sp>
      <p:sp>
        <p:nvSpPr>
          <p:cNvPr id="117" name="Google Shape;117;p18"/>
          <p:cNvSpPr txBox="1"/>
          <p:nvPr/>
        </p:nvSpPr>
        <p:spPr>
          <a:xfrm>
            <a:off x="311700" y="2870150"/>
            <a:ext cx="7326600" cy="1477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i="1">
                <a:solidFill>
                  <a:schemeClr val="accent3"/>
                </a:solidFill>
                <a:latin typeface="Roboto"/>
                <a:ea typeface="Roboto"/>
                <a:cs typeface="Roboto"/>
                <a:sym typeface="Roboto"/>
              </a:rPr>
              <a:t>Why is this important?</a:t>
            </a:r>
            <a:endParaRPr i="1">
              <a:solidFill>
                <a:schemeClr val="accent3"/>
              </a:solidFill>
              <a:latin typeface="Roboto"/>
              <a:ea typeface="Roboto"/>
              <a:cs typeface="Roboto"/>
              <a:sym typeface="Roboto"/>
            </a:endParaRPr>
          </a:p>
          <a:p>
            <a:pPr marL="0" lvl="0" indent="0" algn="l" rtl="0">
              <a:spcBef>
                <a:spcPts val="0"/>
              </a:spcBef>
              <a:spcAft>
                <a:spcPts val="0"/>
              </a:spcAft>
              <a:buNone/>
            </a:pPr>
            <a:endParaRPr>
              <a:solidFill>
                <a:schemeClr val="accent3"/>
              </a:solidFill>
              <a:latin typeface="Roboto"/>
              <a:ea typeface="Roboto"/>
              <a:cs typeface="Roboto"/>
              <a:sym typeface="Roboto"/>
            </a:endParaRPr>
          </a:p>
          <a:p>
            <a:pPr marL="0" lvl="0" indent="0" algn="l" rtl="0">
              <a:spcBef>
                <a:spcPts val="0"/>
              </a:spcBef>
              <a:spcAft>
                <a:spcPts val="0"/>
              </a:spcAft>
              <a:buNone/>
            </a:pPr>
            <a:r>
              <a:rPr lang="en">
                <a:solidFill>
                  <a:schemeClr val="dk2"/>
                </a:solidFill>
                <a:latin typeface="Roboto"/>
                <a:ea typeface="Roboto"/>
                <a:cs typeface="Roboto"/>
                <a:sym typeface="Roboto"/>
              </a:rPr>
              <a:t>Typically, leaders don’t work independently; they have to be work as part of a group or groups to achieve goals. Being a productive team member requires communication, empathy, and adaptability and the ability to listen to others and incorporate collective feedback into decision-making.</a:t>
            </a:r>
            <a:endParaRPr>
              <a:solidFill>
                <a:schemeClr val="dk2"/>
              </a:solidFill>
              <a:latin typeface="Roboto"/>
              <a:ea typeface="Roboto"/>
              <a:cs typeface="Roboto"/>
              <a:sym typeface="Roboto"/>
            </a:endParaRPr>
          </a:p>
        </p:txBody>
      </p:sp>
      <p:sp>
        <p:nvSpPr>
          <p:cNvPr id="118" name="Google Shape;118;p18"/>
          <p:cNvSpPr txBox="1"/>
          <p:nvPr/>
        </p:nvSpPr>
        <p:spPr>
          <a:xfrm>
            <a:off x="311700" y="1715800"/>
            <a:ext cx="7326600" cy="1516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i="1">
                <a:solidFill>
                  <a:schemeClr val="accent3"/>
                </a:solidFill>
                <a:latin typeface="Roboto"/>
                <a:ea typeface="Roboto"/>
                <a:cs typeface="Roboto"/>
                <a:sym typeface="Roboto"/>
              </a:rPr>
              <a:t>Connection to Leadership Definition: </a:t>
            </a:r>
            <a:endParaRPr i="1">
              <a:solidFill>
                <a:schemeClr val="accent3"/>
              </a:solidFill>
              <a:latin typeface="Roboto"/>
              <a:ea typeface="Roboto"/>
              <a:cs typeface="Roboto"/>
              <a:sym typeface="Roboto"/>
            </a:endParaRPr>
          </a:p>
          <a:p>
            <a:pPr marL="0" lvl="0" indent="0" algn="l" rtl="0">
              <a:spcBef>
                <a:spcPts val="0"/>
              </a:spcBef>
              <a:spcAft>
                <a:spcPts val="0"/>
              </a:spcAft>
              <a:buNone/>
            </a:pPr>
            <a:endParaRPr>
              <a:solidFill>
                <a:schemeClr val="accent3"/>
              </a:solidFill>
              <a:latin typeface="Roboto"/>
              <a:ea typeface="Roboto"/>
              <a:cs typeface="Roboto"/>
              <a:sym typeface="Roboto"/>
            </a:endParaRPr>
          </a:p>
          <a:p>
            <a:pPr marL="0" lvl="0" indent="0" algn="l" rtl="0">
              <a:lnSpc>
                <a:spcPct val="115000"/>
              </a:lnSpc>
              <a:spcBef>
                <a:spcPts val="0"/>
              </a:spcBef>
              <a:spcAft>
                <a:spcPts val="0"/>
              </a:spcAft>
              <a:buNone/>
            </a:pPr>
            <a:r>
              <a:rPr lang="en" sz="1500">
                <a:solidFill>
                  <a:schemeClr val="accent1"/>
                </a:solidFill>
                <a:highlight>
                  <a:schemeClr val="lt1"/>
                </a:highlight>
                <a:latin typeface="Roboto"/>
                <a:ea typeface="Roboto"/>
                <a:cs typeface="Roboto"/>
                <a:sym typeface="Roboto"/>
              </a:rPr>
              <a:t>Leadership is a process in which </a:t>
            </a:r>
            <a:r>
              <a:rPr lang="en" sz="1500" b="1">
                <a:solidFill>
                  <a:schemeClr val="accent1"/>
                </a:solidFill>
                <a:highlight>
                  <a:schemeClr val="lt1"/>
                </a:highlight>
                <a:latin typeface="Roboto"/>
                <a:ea typeface="Roboto"/>
                <a:cs typeface="Roboto"/>
                <a:sym typeface="Roboto"/>
              </a:rPr>
              <a:t>individuals are influenced</a:t>
            </a:r>
            <a:r>
              <a:rPr lang="en" sz="1500">
                <a:solidFill>
                  <a:schemeClr val="accent1"/>
                </a:solidFill>
                <a:highlight>
                  <a:schemeClr val="lt1"/>
                </a:highlight>
                <a:latin typeface="Roboto"/>
                <a:ea typeface="Roboto"/>
                <a:cs typeface="Roboto"/>
                <a:sym typeface="Roboto"/>
              </a:rPr>
              <a:t> </a:t>
            </a:r>
            <a:r>
              <a:rPr lang="en" sz="1500" b="1">
                <a:solidFill>
                  <a:schemeClr val="accent1"/>
                </a:solidFill>
                <a:highlight>
                  <a:schemeClr val="lt1"/>
                </a:highlight>
                <a:latin typeface="Roboto"/>
                <a:ea typeface="Roboto"/>
                <a:cs typeface="Roboto"/>
                <a:sym typeface="Roboto"/>
              </a:rPr>
              <a:t>to behave in a certain way, usually toward a common goal or understanding</a:t>
            </a:r>
            <a:r>
              <a:rPr lang="en" sz="1500">
                <a:solidFill>
                  <a:schemeClr val="accent1"/>
                </a:solidFill>
                <a:highlight>
                  <a:schemeClr val="lt1"/>
                </a:highlight>
                <a:latin typeface="Roboto"/>
                <a:ea typeface="Roboto"/>
                <a:cs typeface="Roboto"/>
                <a:sym typeface="Roboto"/>
              </a:rPr>
              <a:t>.</a:t>
            </a:r>
            <a:endParaRPr>
              <a:solidFill>
                <a:schemeClr val="dk2"/>
              </a:solidFill>
              <a:latin typeface="Roboto"/>
              <a:ea typeface="Roboto"/>
              <a:cs typeface="Roboto"/>
              <a:sym typeface="Roboto"/>
            </a:endParaRPr>
          </a:p>
          <a:p>
            <a:pPr marL="0" lvl="0" indent="0" algn="l" rtl="0">
              <a:spcBef>
                <a:spcPts val="1200"/>
              </a:spcBef>
              <a:spcAft>
                <a:spcPts val="0"/>
              </a:spcAft>
              <a:buNone/>
            </a:pPr>
            <a:endParaRPr>
              <a:solidFill>
                <a:schemeClr val="accent3"/>
              </a:solidFill>
              <a:latin typeface="Roboto"/>
              <a:ea typeface="Roboto"/>
              <a:cs typeface="Roboto"/>
              <a:sym typeface="Roboto"/>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19"/>
          <p:cNvSpPr txBox="1">
            <a:spLocks noGrp="1"/>
          </p:cNvSpPr>
          <p:nvPr>
            <p:ph type="title"/>
          </p:nvPr>
        </p:nvSpPr>
        <p:spPr>
          <a:xfrm>
            <a:off x="311700" y="159969"/>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Objective 2 </a:t>
            </a:r>
            <a:endParaRPr/>
          </a:p>
        </p:txBody>
      </p:sp>
      <p:sp>
        <p:nvSpPr>
          <p:cNvPr id="124" name="Google Shape;124;p19"/>
          <p:cNvSpPr txBox="1">
            <a:spLocks noGrp="1"/>
          </p:cNvSpPr>
          <p:nvPr>
            <p:ph type="body" idx="1"/>
          </p:nvPr>
        </p:nvSpPr>
        <p:spPr>
          <a:xfrm>
            <a:off x="311700" y="769637"/>
            <a:ext cx="8520600" cy="706200"/>
          </a:xfrm>
          <a:prstGeom prst="rect">
            <a:avLst/>
          </a:prstGeom>
        </p:spPr>
        <p:txBody>
          <a:bodyPr spcFirstLastPara="1" wrap="square" lIns="91425" tIns="91425" rIns="91425" bIns="91425" anchor="t" anchorCtr="0">
            <a:noAutofit/>
          </a:bodyPr>
          <a:lstStyle/>
          <a:p>
            <a:pPr marL="0" lvl="0" indent="0" algn="l" rtl="0">
              <a:lnSpc>
                <a:spcPct val="105000"/>
              </a:lnSpc>
              <a:spcBef>
                <a:spcPts val="0"/>
              </a:spcBef>
              <a:spcAft>
                <a:spcPts val="1200"/>
              </a:spcAft>
              <a:buNone/>
            </a:pPr>
            <a:r>
              <a:rPr lang="en">
                <a:solidFill>
                  <a:schemeClr val="accent1"/>
                </a:solidFill>
                <a:highlight>
                  <a:srgbClr val="FFFFFF"/>
                </a:highlight>
              </a:rPr>
              <a:t>UMB graduates will have experience setting collective goals to advance a mission or objective. </a:t>
            </a:r>
            <a:endParaRPr>
              <a:solidFill>
                <a:schemeClr val="accent1"/>
              </a:solidFill>
            </a:endParaRPr>
          </a:p>
        </p:txBody>
      </p:sp>
      <p:sp>
        <p:nvSpPr>
          <p:cNvPr id="125" name="Google Shape;125;p19"/>
          <p:cNvSpPr txBox="1"/>
          <p:nvPr/>
        </p:nvSpPr>
        <p:spPr>
          <a:xfrm>
            <a:off x="311700" y="3256625"/>
            <a:ext cx="6544200" cy="1477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i="1">
                <a:solidFill>
                  <a:schemeClr val="accent3"/>
                </a:solidFill>
                <a:latin typeface="Roboto"/>
                <a:ea typeface="Roboto"/>
                <a:cs typeface="Roboto"/>
                <a:sym typeface="Roboto"/>
              </a:rPr>
              <a:t>Why is this important?</a:t>
            </a:r>
            <a:endParaRPr i="1">
              <a:solidFill>
                <a:schemeClr val="accent3"/>
              </a:solidFill>
              <a:latin typeface="Roboto"/>
              <a:ea typeface="Roboto"/>
              <a:cs typeface="Roboto"/>
              <a:sym typeface="Roboto"/>
            </a:endParaRPr>
          </a:p>
          <a:p>
            <a:pPr marL="0" lvl="0" indent="0" algn="l" rtl="0">
              <a:spcBef>
                <a:spcPts val="0"/>
              </a:spcBef>
              <a:spcAft>
                <a:spcPts val="0"/>
              </a:spcAft>
              <a:buNone/>
            </a:pPr>
            <a:endParaRPr>
              <a:solidFill>
                <a:schemeClr val="accent3"/>
              </a:solidFill>
              <a:latin typeface="Roboto"/>
              <a:ea typeface="Roboto"/>
              <a:cs typeface="Roboto"/>
              <a:sym typeface="Roboto"/>
            </a:endParaRPr>
          </a:p>
          <a:p>
            <a:pPr marL="0" lvl="0" indent="0" algn="l" rtl="0">
              <a:spcBef>
                <a:spcPts val="0"/>
              </a:spcBef>
              <a:spcAft>
                <a:spcPts val="0"/>
              </a:spcAft>
              <a:buNone/>
            </a:pPr>
            <a:r>
              <a:rPr lang="en">
                <a:solidFill>
                  <a:schemeClr val="accent1"/>
                </a:solidFill>
                <a:latin typeface="Roboto"/>
                <a:ea typeface="Roboto"/>
                <a:cs typeface="Roboto"/>
                <a:sym typeface="Roboto"/>
              </a:rPr>
              <a:t>Leaders are responsible for advancing an organization’s mission, which typically happens through setting and achieving goals. Having the experience of setting goals, either through practical experience or coursework will advance the leadership skills of our graduates.</a:t>
            </a:r>
            <a:endParaRPr>
              <a:solidFill>
                <a:schemeClr val="accent1"/>
              </a:solidFill>
              <a:latin typeface="Roboto"/>
              <a:ea typeface="Roboto"/>
              <a:cs typeface="Roboto"/>
              <a:sym typeface="Roboto"/>
            </a:endParaRPr>
          </a:p>
        </p:txBody>
      </p:sp>
      <p:sp>
        <p:nvSpPr>
          <p:cNvPr id="126" name="Google Shape;126;p19"/>
          <p:cNvSpPr txBox="1"/>
          <p:nvPr/>
        </p:nvSpPr>
        <p:spPr>
          <a:xfrm>
            <a:off x="311700" y="1477706"/>
            <a:ext cx="7326600" cy="2046684"/>
          </a:xfrm>
          <a:prstGeom prst="rect">
            <a:avLst/>
          </a:prstGeom>
          <a:noFill/>
          <a:ln>
            <a:noFill/>
          </a:ln>
        </p:spPr>
        <p:txBody>
          <a:bodyPr spcFirstLastPara="1" wrap="square" lIns="91425" tIns="91425" rIns="91425" bIns="91425" anchor="t" anchorCtr="0">
            <a:spAutoFit/>
          </a:bodyPr>
          <a:lstStyle/>
          <a:p>
            <a:r>
              <a:rPr lang="en" i="1">
                <a:solidFill>
                  <a:schemeClr val="accent3"/>
                </a:solidFill>
                <a:latin typeface="Roboto"/>
                <a:ea typeface="Roboto"/>
                <a:cs typeface="Roboto"/>
                <a:sym typeface="Roboto"/>
              </a:rPr>
              <a:t>Connection to Leadership Definition: </a:t>
            </a:r>
            <a:endParaRPr lang="en-US" i="1">
              <a:solidFill>
                <a:schemeClr val="accent3"/>
              </a:solidFill>
              <a:latin typeface="Roboto"/>
              <a:ea typeface="Roboto"/>
              <a:cs typeface="Roboto"/>
              <a:sym typeface="Roboto"/>
            </a:endParaRPr>
          </a:p>
          <a:p>
            <a:pPr marL="0" lvl="0" indent="0" algn="l">
              <a:spcBef>
                <a:spcPts val="0"/>
              </a:spcBef>
              <a:spcAft>
                <a:spcPts val="0"/>
              </a:spcAft>
              <a:buNone/>
            </a:pPr>
            <a:endParaRPr lang="en" i="1">
              <a:solidFill>
                <a:schemeClr val="accent3"/>
              </a:solidFill>
              <a:latin typeface="Roboto"/>
              <a:ea typeface="Roboto"/>
              <a:cs typeface="Roboto"/>
            </a:endParaRPr>
          </a:p>
          <a:p>
            <a:pPr marL="0" lvl="0" indent="0" algn="l" rtl="0">
              <a:lnSpc>
                <a:spcPct val="115000"/>
              </a:lnSpc>
              <a:spcBef>
                <a:spcPts val="0"/>
              </a:spcBef>
              <a:spcAft>
                <a:spcPts val="0"/>
              </a:spcAft>
              <a:buNone/>
            </a:pPr>
            <a:r>
              <a:rPr lang="en" sz="1500">
                <a:solidFill>
                  <a:schemeClr val="accent1"/>
                </a:solidFill>
                <a:highlight>
                  <a:schemeClr val="lt1"/>
                </a:highlight>
                <a:latin typeface="Roboto"/>
                <a:ea typeface="Roboto"/>
                <a:cs typeface="Roboto"/>
                <a:sym typeface="Roboto"/>
              </a:rPr>
              <a:t>Leadership is a process in which </a:t>
            </a:r>
            <a:r>
              <a:rPr lang="en" sz="1500" b="1">
                <a:solidFill>
                  <a:schemeClr val="accent1"/>
                </a:solidFill>
                <a:highlight>
                  <a:schemeClr val="lt1"/>
                </a:highlight>
                <a:latin typeface="Roboto"/>
                <a:ea typeface="Roboto"/>
                <a:cs typeface="Roboto"/>
                <a:sym typeface="Roboto"/>
              </a:rPr>
              <a:t>individuals are influenced to behave in a certain way, usually toward a common goal or understanding.</a:t>
            </a:r>
            <a:r>
              <a:rPr lang="en" sz="1500">
                <a:solidFill>
                  <a:schemeClr val="accent1"/>
                </a:solidFill>
                <a:highlight>
                  <a:schemeClr val="lt1"/>
                </a:highlight>
                <a:latin typeface="Roboto"/>
                <a:ea typeface="Roboto"/>
                <a:cs typeface="Roboto"/>
                <a:sym typeface="Roboto"/>
              </a:rPr>
              <a:t> </a:t>
            </a:r>
            <a:r>
              <a:rPr lang="en" sz="1500" b="1">
                <a:solidFill>
                  <a:schemeClr val="accent1"/>
                </a:solidFill>
                <a:highlight>
                  <a:schemeClr val="lt1"/>
                </a:highlight>
                <a:latin typeface="Roboto"/>
                <a:ea typeface="Roboto"/>
                <a:cs typeface="Roboto"/>
                <a:sym typeface="Roboto"/>
              </a:rPr>
              <a:t>Leadership sets the direction and tone for organizations </a:t>
            </a:r>
            <a:r>
              <a:rPr lang="en" sz="1500">
                <a:solidFill>
                  <a:schemeClr val="accent1"/>
                </a:solidFill>
                <a:highlight>
                  <a:schemeClr val="lt1"/>
                </a:highlight>
                <a:latin typeface="Roboto"/>
                <a:ea typeface="Roboto"/>
                <a:cs typeface="Roboto"/>
                <a:sym typeface="Roboto"/>
              </a:rPr>
              <a:t>and can serve to motivate, create change, and challenge embedded practices that have historically impacted marginalized groups.</a:t>
            </a:r>
            <a:endParaRPr>
              <a:solidFill>
                <a:schemeClr val="accent1"/>
              </a:solidFill>
              <a:latin typeface="Roboto"/>
              <a:ea typeface="Roboto"/>
              <a:cs typeface="Roboto"/>
              <a:sym typeface="Roboto"/>
            </a:endParaRPr>
          </a:p>
          <a:p>
            <a:pPr marL="0" lvl="0" indent="0" algn="l" rtl="0">
              <a:spcBef>
                <a:spcPts val="1200"/>
              </a:spcBef>
              <a:spcAft>
                <a:spcPts val="0"/>
              </a:spcAft>
              <a:buNone/>
            </a:pPr>
            <a:endParaRPr>
              <a:solidFill>
                <a:schemeClr val="accent3"/>
              </a:solidFill>
              <a:latin typeface="Roboto"/>
              <a:ea typeface="Roboto"/>
              <a:cs typeface="Roboto"/>
              <a:sym typeface="Roboto"/>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20"/>
          <p:cNvSpPr txBox="1">
            <a:spLocks noGrp="1"/>
          </p:cNvSpPr>
          <p:nvPr>
            <p:ph type="title"/>
          </p:nvPr>
        </p:nvSpPr>
        <p:spPr>
          <a:xfrm>
            <a:off x="336000" y="246025"/>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Objective 3</a:t>
            </a:r>
            <a:endParaRPr/>
          </a:p>
        </p:txBody>
      </p:sp>
      <p:sp>
        <p:nvSpPr>
          <p:cNvPr id="132" name="Google Shape;132;p20"/>
          <p:cNvSpPr txBox="1">
            <a:spLocks noGrp="1"/>
          </p:cNvSpPr>
          <p:nvPr>
            <p:ph type="body" idx="1"/>
          </p:nvPr>
        </p:nvSpPr>
        <p:spPr>
          <a:xfrm>
            <a:off x="311700" y="853825"/>
            <a:ext cx="8520600" cy="941100"/>
          </a:xfrm>
          <a:prstGeom prst="rect">
            <a:avLst/>
          </a:prstGeom>
        </p:spPr>
        <p:txBody>
          <a:bodyPr spcFirstLastPara="1" wrap="square" lIns="91425" tIns="91425" rIns="91425" bIns="91425" anchor="t" anchorCtr="0">
            <a:noAutofit/>
          </a:bodyPr>
          <a:lstStyle/>
          <a:p>
            <a:pPr marL="0" lvl="0" indent="0" algn="l" rtl="0">
              <a:spcBef>
                <a:spcPts val="0"/>
              </a:spcBef>
              <a:spcAft>
                <a:spcPts val="1200"/>
              </a:spcAft>
              <a:buNone/>
            </a:pPr>
            <a:r>
              <a:rPr lang="en">
                <a:solidFill>
                  <a:schemeClr val="accent1"/>
                </a:solidFill>
                <a:highlight>
                  <a:srgbClr val="FFFFFF"/>
                </a:highlight>
              </a:rPr>
              <a:t>Students will use critical thinking skills within their chosen profession by engaging in evidence-based practice and using ethical problem-solving skills to achieve positive results. </a:t>
            </a:r>
            <a:endParaRPr>
              <a:solidFill>
                <a:schemeClr val="accent1"/>
              </a:solidFill>
            </a:endParaRPr>
          </a:p>
        </p:txBody>
      </p:sp>
      <p:sp>
        <p:nvSpPr>
          <p:cNvPr id="133" name="Google Shape;133;p20"/>
          <p:cNvSpPr txBox="1"/>
          <p:nvPr/>
        </p:nvSpPr>
        <p:spPr>
          <a:xfrm>
            <a:off x="390650" y="3412200"/>
            <a:ext cx="6350100" cy="1477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i="1">
                <a:solidFill>
                  <a:schemeClr val="accent3"/>
                </a:solidFill>
                <a:latin typeface="Roboto"/>
                <a:ea typeface="Roboto"/>
                <a:cs typeface="Roboto"/>
                <a:sym typeface="Roboto"/>
              </a:rPr>
              <a:t>Why is this important?</a:t>
            </a:r>
            <a:endParaRPr i="1">
              <a:solidFill>
                <a:schemeClr val="accent3"/>
              </a:solidFill>
              <a:latin typeface="Roboto"/>
              <a:ea typeface="Roboto"/>
              <a:cs typeface="Roboto"/>
              <a:sym typeface="Roboto"/>
            </a:endParaRPr>
          </a:p>
          <a:p>
            <a:pPr marL="0" lvl="0" indent="0" algn="l" rtl="0">
              <a:spcBef>
                <a:spcPts val="0"/>
              </a:spcBef>
              <a:spcAft>
                <a:spcPts val="0"/>
              </a:spcAft>
              <a:buNone/>
            </a:pPr>
            <a:endParaRPr>
              <a:solidFill>
                <a:schemeClr val="accent3"/>
              </a:solidFill>
              <a:latin typeface="Roboto"/>
              <a:ea typeface="Roboto"/>
              <a:cs typeface="Roboto"/>
              <a:sym typeface="Roboto"/>
            </a:endParaRPr>
          </a:p>
          <a:p>
            <a:pPr marL="0" lvl="0" indent="0" algn="l" rtl="0">
              <a:spcBef>
                <a:spcPts val="0"/>
              </a:spcBef>
              <a:spcAft>
                <a:spcPts val="0"/>
              </a:spcAft>
              <a:buNone/>
            </a:pPr>
            <a:r>
              <a:rPr lang="en">
                <a:solidFill>
                  <a:schemeClr val="accent1"/>
                </a:solidFill>
                <a:latin typeface="Roboto"/>
                <a:ea typeface="Roboto"/>
                <a:cs typeface="Roboto"/>
                <a:sym typeface="Roboto"/>
              </a:rPr>
              <a:t>In all of the professions our students enter, they will need to take the knowledge they’ve learned and apply it to unique situations. They will also need to rely on science and evidence to solve new and unique problems in their workplaces.</a:t>
            </a:r>
            <a:endParaRPr>
              <a:solidFill>
                <a:schemeClr val="accent1"/>
              </a:solidFill>
              <a:latin typeface="Roboto"/>
              <a:ea typeface="Roboto"/>
              <a:cs typeface="Roboto"/>
              <a:sym typeface="Roboto"/>
            </a:endParaRPr>
          </a:p>
        </p:txBody>
      </p:sp>
      <p:sp>
        <p:nvSpPr>
          <p:cNvPr id="134" name="Google Shape;134;p20"/>
          <p:cNvSpPr txBox="1"/>
          <p:nvPr/>
        </p:nvSpPr>
        <p:spPr>
          <a:xfrm>
            <a:off x="336000" y="2019750"/>
            <a:ext cx="7326600" cy="1831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i="1">
                <a:solidFill>
                  <a:schemeClr val="accent3"/>
                </a:solidFill>
                <a:latin typeface="Roboto"/>
                <a:ea typeface="Roboto"/>
                <a:cs typeface="Roboto"/>
                <a:sym typeface="Roboto"/>
              </a:rPr>
              <a:t>Connection to Leadership Definition: </a:t>
            </a:r>
            <a:endParaRPr i="1">
              <a:solidFill>
                <a:schemeClr val="accent3"/>
              </a:solidFill>
              <a:latin typeface="Roboto"/>
              <a:ea typeface="Roboto"/>
              <a:cs typeface="Roboto"/>
              <a:sym typeface="Roboto"/>
            </a:endParaRPr>
          </a:p>
          <a:p>
            <a:pPr marL="0" lvl="0" indent="0" algn="l" rtl="0">
              <a:lnSpc>
                <a:spcPct val="115000"/>
              </a:lnSpc>
              <a:spcBef>
                <a:spcPts val="0"/>
              </a:spcBef>
              <a:spcAft>
                <a:spcPts val="0"/>
              </a:spcAft>
              <a:buNone/>
            </a:pPr>
            <a:r>
              <a:rPr lang="en" sz="1500">
                <a:solidFill>
                  <a:schemeClr val="accent1"/>
                </a:solidFill>
                <a:highlight>
                  <a:schemeClr val="lt1"/>
                </a:highlight>
                <a:latin typeface="Roboto"/>
                <a:ea typeface="Roboto"/>
                <a:cs typeface="Roboto"/>
                <a:sym typeface="Roboto"/>
              </a:rPr>
              <a:t>Leadership is a process in which </a:t>
            </a:r>
            <a:r>
              <a:rPr lang="en" sz="1500" b="1">
                <a:solidFill>
                  <a:schemeClr val="accent1"/>
                </a:solidFill>
                <a:highlight>
                  <a:schemeClr val="lt1"/>
                </a:highlight>
                <a:latin typeface="Roboto"/>
                <a:ea typeface="Roboto"/>
                <a:cs typeface="Roboto"/>
                <a:sym typeface="Roboto"/>
              </a:rPr>
              <a:t>individuals are influenced to behave in a certain way, usually toward a common goal or understanding.</a:t>
            </a:r>
            <a:r>
              <a:rPr lang="en" sz="1500">
                <a:solidFill>
                  <a:schemeClr val="accent1"/>
                </a:solidFill>
                <a:highlight>
                  <a:schemeClr val="lt1"/>
                </a:highlight>
                <a:latin typeface="Roboto"/>
                <a:ea typeface="Roboto"/>
                <a:cs typeface="Roboto"/>
                <a:sym typeface="Roboto"/>
              </a:rPr>
              <a:t> </a:t>
            </a:r>
            <a:r>
              <a:rPr lang="en" sz="1500" b="1">
                <a:solidFill>
                  <a:schemeClr val="accent1"/>
                </a:solidFill>
                <a:highlight>
                  <a:schemeClr val="lt1"/>
                </a:highlight>
                <a:latin typeface="Roboto"/>
                <a:ea typeface="Roboto"/>
                <a:cs typeface="Roboto"/>
                <a:sym typeface="Roboto"/>
              </a:rPr>
              <a:t>Leadership sets the direction and tone for organizations </a:t>
            </a:r>
            <a:r>
              <a:rPr lang="en" sz="1500">
                <a:solidFill>
                  <a:schemeClr val="accent1"/>
                </a:solidFill>
                <a:highlight>
                  <a:schemeClr val="lt1"/>
                </a:highlight>
                <a:latin typeface="Roboto"/>
                <a:ea typeface="Roboto"/>
                <a:cs typeface="Roboto"/>
                <a:sym typeface="Roboto"/>
              </a:rPr>
              <a:t>and can serve to motivate, create change, and challenge embedded practices that have historically impacted marginalized groups.</a:t>
            </a:r>
            <a:endParaRPr>
              <a:solidFill>
                <a:schemeClr val="dk2"/>
              </a:solidFill>
              <a:latin typeface="Roboto"/>
              <a:ea typeface="Roboto"/>
              <a:cs typeface="Roboto"/>
              <a:sym typeface="Roboto"/>
            </a:endParaRPr>
          </a:p>
          <a:p>
            <a:pPr marL="0" lvl="0" indent="0" algn="l" rtl="0">
              <a:spcBef>
                <a:spcPts val="1200"/>
              </a:spcBef>
              <a:spcAft>
                <a:spcPts val="0"/>
              </a:spcAft>
              <a:buNone/>
            </a:pPr>
            <a:endParaRPr>
              <a:solidFill>
                <a:schemeClr val="accent3"/>
              </a:solidFill>
              <a:latin typeface="Roboto"/>
              <a:ea typeface="Roboto"/>
              <a:cs typeface="Roboto"/>
              <a:sym typeface="Roboto"/>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21"/>
          <p:cNvSpPr txBox="1">
            <a:spLocks noGrp="1"/>
          </p:cNvSpPr>
          <p:nvPr>
            <p:ph type="title"/>
          </p:nvPr>
        </p:nvSpPr>
        <p:spPr>
          <a:xfrm>
            <a:off x="287400" y="2582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Objective 4</a:t>
            </a:r>
            <a:endParaRPr/>
          </a:p>
        </p:txBody>
      </p:sp>
      <p:sp>
        <p:nvSpPr>
          <p:cNvPr id="140" name="Google Shape;140;p21"/>
          <p:cNvSpPr txBox="1">
            <a:spLocks noGrp="1"/>
          </p:cNvSpPr>
          <p:nvPr>
            <p:ph type="body" idx="1"/>
          </p:nvPr>
        </p:nvSpPr>
        <p:spPr>
          <a:xfrm>
            <a:off x="311700" y="950525"/>
            <a:ext cx="8520600" cy="1025400"/>
          </a:xfrm>
          <a:prstGeom prst="rect">
            <a:avLst/>
          </a:prstGeom>
        </p:spPr>
        <p:txBody>
          <a:bodyPr spcFirstLastPara="1" wrap="square" lIns="91425" tIns="91425" rIns="91425" bIns="91425" anchor="t" anchorCtr="0">
            <a:normAutofit fontScale="92500"/>
          </a:bodyPr>
          <a:lstStyle/>
          <a:p>
            <a:pPr marL="0" indent="0">
              <a:spcAft>
                <a:spcPts val="1200"/>
              </a:spcAft>
              <a:buNone/>
            </a:pPr>
            <a:r>
              <a:rPr lang="en" sz="1600">
                <a:solidFill>
                  <a:schemeClr val="accent1"/>
                </a:solidFill>
                <a:highlight>
                  <a:srgbClr val="FFFFFF"/>
                </a:highlight>
              </a:rPr>
              <a:t>Students will evaluate their own values, biases, privileges, strengths, and weaknesses, in order to gain a greater understanding of their role and responsibility in influencing organizational change. </a:t>
            </a:r>
            <a:endParaRPr lang="en-US" sz="1600">
              <a:solidFill>
                <a:schemeClr val="accent1"/>
              </a:solidFill>
            </a:endParaRPr>
          </a:p>
        </p:txBody>
      </p:sp>
      <p:sp>
        <p:nvSpPr>
          <p:cNvPr id="141" name="Google Shape;141;p21"/>
          <p:cNvSpPr txBox="1"/>
          <p:nvPr/>
        </p:nvSpPr>
        <p:spPr>
          <a:xfrm>
            <a:off x="287400" y="3223925"/>
            <a:ext cx="6781200" cy="1693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i="1">
                <a:solidFill>
                  <a:schemeClr val="accent3"/>
                </a:solidFill>
                <a:latin typeface="Roboto"/>
                <a:ea typeface="Roboto"/>
                <a:cs typeface="Roboto"/>
                <a:sym typeface="Roboto"/>
              </a:rPr>
              <a:t>Why is this important?</a:t>
            </a:r>
            <a:endParaRPr i="1">
              <a:solidFill>
                <a:schemeClr val="accent3"/>
              </a:solidFill>
              <a:latin typeface="Roboto"/>
              <a:ea typeface="Roboto"/>
              <a:cs typeface="Roboto"/>
              <a:sym typeface="Roboto"/>
            </a:endParaRPr>
          </a:p>
          <a:p>
            <a:pPr marL="0" lvl="0" indent="0" algn="l" rtl="0">
              <a:spcBef>
                <a:spcPts val="0"/>
              </a:spcBef>
              <a:spcAft>
                <a:spcPts val="0"/>
              </a:spcAft>
              <a:buNone/>
            </a:pPr>
            <a:endParaRPr>
              <a:solidFill>
                <a:schemeClr val="accent3"/>
              </a:solidFill>
              <a:latin typeface="Roboto"/>
              <a:ea typeface="Roboto"/>
              <a:cs typeface="Roboto"/>
              <a:sym typeface="Roboto"/>
            </a:endParaRPr>
          </a:p>
          <a:p>
            <a:pPr marL="0" lvl="0" indent="0" algn="l" rtl="0">
              <a:spcBef>
                <a:spcPts val="0"/>
              </a:spcBef>
              <a:spcAft>
                <a:spcPts val="0"/>
              </a:spcAft>
              <a:buNone/>
            </a:pPr>
            <a:r>
              <a:rPr lang="en">
                <a:solidFill>
                  <a:schemeClr val="accent1"/>
                </a:solidFill>
                <a:latin typeface="Roboto"/>
                <a:ea typeface="Roboto"/>
                <a:cs typeface="Roboto"/>
                <a:sym typeface="Roboto"/>
              </a:rPr>
              <a:t>As we gain a deeper understanding of how organizations, healthcare, and the law can serve to strengthen or marginalize different groups, it’s important for leaders to have a strong sense of who they are when leading and their role in influencing change.</a:t>
            </a:r>
            <a:endParaRPr>
              <a:solidFill>
                <a:schemeClr val="accent1"/>
              </a:solidFill>
              <a:latin typeface="Roboto"/>
              <a:ea typeface="Roboto"/>
              <a:cs typeface="Roboto"/>
              <a:sym typeface="Roboto"/>
            </a:endParaRPr>
          </a:p>
          <a:p>
            <a:pPr marL="0" lvl="0" indent="0" algn="l" rtl="0">
              <a:spcBef>
                <a:spcPts val="0"/>
              </a:spcBef>
              <a:spcAft>
                <a:spcPts val="0"/>
              </a:spcAft>
              <a:buNone/>
            </a:pPr>
            <a:endParaRPr>
              <a:solidFill>
                <a:schemeClr val="accent3"/>
              </a:solidFill>
              <a:latin typeface="Roboto"/>
              <a:ea typeface="Roboto"/>
              <a:cs typeface="Roboto"/>
              <a:sym typeface="Roboto"/>
            </a:endParaRPr>
          </a:p>
        </p:txBody>
      </p:sp>
      <p:sp>
        <p:nvSpPr>
          <p:cNvPr id="142" name="Google Shape;142;p21"/>
          <p:cNvSpPr txBox="1"/>
          <p:nvPr/>
        </p:nvSpPr>
        <p:spPr>
          <a:xfrm>
            <a:off x="257050" y="1945575"/>
            <a:ext cx="7326600" cy="1566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i="1">
                <a:solidFill>
                  <a:schemeClr val="accent3"/>
                </a:solidFill>
                <a:latin typeface="Roboto"/>
                <a:ea typeface="Roboto"/>
                <a:cs typeface="Roboto"/>
                <a:sym typeface="Roboto"/>
              </a:rPr>
              <a:t>Connection to Leadership Definition: </a:t>
            </a:r>
            <a:endParaRPr i="1">
              <a:solidFill>
                <a:schemeClr val="accent3"/>
              </a:solidFill>
              <a:latin typeface="Roboto"/>
              <a:ea typeface="Roboto"/>
              <a:cs typeface="Roboto"/>
              <a:sym typeface="Roboto"/>
            </a:endParaRPr>
          </a:p>
          <a:p>
            <a:pPr marL="0" lvl="0" indent="0" algn="l" rtl="0">
              <a:lnSpc>
                <a:spcPct val="115000"/>
              </a:lnSpc>
              <a:spcBef>
                <a:spcPts val="0"/>
              </a:spcBef>
              <a:spcAft>
                <a:spcPts val="0"/>
              </a:spcAft>
              <a:buNone/>
            </a:pPr>
            <a:r>
              <a:rPr lang="en" sz="1500">
                <a:solidFill>
                  <a:schemeClr val="accent1"/>
                </a:solidFill>
                <a:highlight>
                  <a:schemeClr val="lt1"/>
                </a:highlight>
                <a:latin typeface="Roboto"/>
                <a:ea typeface="Roboto"/>
                <a:cs typeface="Roboto"/>
                <a:sym typeface="Roboto"/>
              </a:rPr>
              <a:t>Leadership requires students to </a:t>
            </a:r>
            <a:r>
              <a:rPr lang="en" sz="1500" b="1">
                <a:solidFill>
                  <a:schemeClr val="accent1"/>
                </a:solidFill>
                <a:highlight>
                  <a:schemeClr val="lt1"/>
                </a:highlight>
                <a:latin typeface="Roboto"/>
                <a:ea typeface="Roboto"/>
                <a:cs typeface="Roboto"/>
                <a:sym typeface="Roboto"/>
              </a:rPr>
              <a:t>evaluate their own values, biases, privileges, strengths, and weaknesses, therefore gaining a greater understanding of their role and responsibility in influencing organizational and systemic change.</a:t>
            </a:r>
            <a:endParaRPr b="1">
              <a:solidFill>
                <a:schemeClr val="dk2"/>
              </a:solidFill>
              <a:latin typeface="Roboto"/>
              <a:ea typeface="Roboto"/>
              <a:cs typeface="Roboto"/>
              <a:sym typeface="Roboto"/>
            </a:endParaRPr>
          </a:p>
          <a:p>
            <a:pPr marL="0" lvl="0" indent="0" algn="l" rtl="0">
              <a:spcBef>
                <a:spcPts val="1200"/>
              </a:spcBef>
              <a:spcAft>
                <a:spcPts val="0"/>
              </a:spcAft>
              <a:buNone/>
            </a:pPr>
            <a:endParaRPr>
              <a:solidFill>
                <a:schemeClr val="accent3"/>
              </a:solidFill>
              <a:latin typeface="Roboto"/>
              <a:ea typeface="Roboto"/>
              <a:cs typeface="Roboto"/>
              <a:sym typeface="Roboto"/>
            </a:endParaRPr>
          </a:p>
        </p:txBody>
      </p:sp>
    </p:spTree>
  </p:cSld>
  <p:clrMapOvr>
    <a:masterClrMapping/>
  </p:clrMapOvr>
</p:sld>
</file>

<file path=ppt/theme/theme1.xml><?xml version="1.0" encoding="utf-8"?>
<a:theme xmlns:a="http://schemas.openxmlformats.org/drawingml/2006/main" name="Geometric">
  <a:themeElements>
    <a:clrScheme name="Geometric">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F06292"/>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2F8925780BF394C99A932D935A4CF2B" ma:contentTypeVersion="11" ma:contentTypeDescription="Create a new document." ma:contentTypeScope="" ma:versionID="a5729c54b9fb414b12f378d50b0120a1">
  <xsd:schema xmlns:xsd="http://www.w3.org/2001/XMLSchema" xmlns:xs="http://www.w3.org/2001/XMLSchema" xmlns:p="http://schemas.microsoft.com/office/2006/metadata/properties" xmlns:ns3="f3056256-887a-47df-a66d-28a1e22bafdb" xmlns:ns4="df5912ed-9ba5-4e9b-a43f-82e464524475" targetNamespace="http://schemas.microsoft.com/office/2006/metadata/properties" ma:root="true" ma:fieldsID="6ecf6708cae5aff87dc2e03bfda3b5d8" ns3:_="" ns4:_="">
    <xsd:import namespace="f3056256-887a-47df-a66d-28a1e22bafdb"/>
    <xsd:import namespace="df5912ed-9ba5-4e9b-a43f-82e464524475"/>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GenerationTime" minOccurs="0"/>
                <xsd:element ref="ns4:MediaServiceEventHashCode" minOccurs="0"/>
                <xsd:element ref="ns4:MediaServiceOCR"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3056256-887a-47df-a66d-28a1e22bafdb"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f5912ed-9ba5-4e9b-a43f-82e464524475"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98F0F36-7334-4F30-9E4D-173CC6D398C3}">
  <ds:schemaRefs>
    <ds:schemaRef ds:uri="df5912ed-9ba5-4e9b-a43f-82e464524475"/>
    <ds:schemaRef ds:uri="f3056256-887a-47df-a66d-28a1e22bafd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C1C075E6-C5AC-4ECE-9282-AF545A521306}">
  <ds:schemaRefs>
    <ds:schemaRef ds:uri="df5912ed-9ba5-4e9b-a43f-82e464524475"/>
    <ds:schemaRef ds:uri="f3056256-887a-47df-a66d-28a1e22bafdb"/>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B3EA3E56-8545-4CEE-BF14-A47FBD0D991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872</Words>
  <Application>Microsoft Office PowerPoint</Application>
  <PresentationFormat>On-screen Show (16:9)</PresentationFormat>
  <Paragraphs>57</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Roboto</vt:lpstr>
      <vt:lpstr>Arial</vt:lpstr>
      <vt:lpstr>Calibri</vt:lpstr>
      <vt:lpstr>Geometric</vt:lpstr>
      <vt:lpstr>Leadership Institutional Learning Outcomes</vt:lpstr>
      <vt:lpstr>Leadership ILO Workgroup </vt:lpstr>
      <vt:lpstr>Leadership Institutional Learning Outcome Statement</vt:lpstr>
      <vt:lpstr>Leadership Definition</vt:lpstr>
      <vt:lpstr>Learning Outcomes </vt:lpstr>
      <vt:lpstr>Objective 1 </vt:lpstr>
      <vt:lpstr>Objective 2 </vt:lpstr>
      <vt:lpstr>Objective 3</vt:lpstr>
      <vt:lpstr>Objective 4</vt:lpstr>
      <vt:lpstr>Challenges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Leadership Institutional Learning Outcomes</dc:title>
  <dc:creator>Matthews, Karen</dc:creator>
  <cp:lastModifiedBy>Matthews, Karen</cp:lastModifiedBy>
  <cp:revision>2</cp:revision>
  <dcterms:modified xsi:type="dcterms:W3CDTF">2022-06-02T18:02:26Z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0x01010002F8925780BF394C99A932D935A4CF2B</vt:lpwstr>
  </property>
</Properties>
</file>