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DBFBDD-3EEB-4CEF-91EA-24A0788D0F3E}" v="2" dt="2021-04-06T18:14:38.2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" y="1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bovitz, Lisa" userId="8e785450-be64-4f84-a90d-4daa6546fd38" providerId="ADAL" clId="{54DBFBDD-3EEB-4CEF-91EA-24A0788D0F3E}"/>
    <pc:docChg chg="undo custSel addSld delSld modSld sldOrd">
      <pc:chgData name="Lebovitz, Lisa" userId="8e785450-be64-4f84-a90d-4daa6546fd38" providerId="ADAL" clId="{54DBFBDD-3EEB-4CEF-91EA-24A0788D0F3E}" dt="2021-04-06T18:14:41.403" v="11" actId="26606"/>
      <pc:docMkLst>
        <pc:docMk/>
      </pc:docMkLst>
      <pc:sldChg chg="addSp modSp mod">
        <pc:chgData name="Lebovitz, Lisa" userId="8e785450-be64-4f84-a90d-4daa6546fd38" providerId="ADAL" clId="{54DBFBDD-3EEB-4CEF-91EA-24A0788D0F3E}" dt="2021-04-06T18:14:26.066" v="7" actId="1076"/>
        <pc:sldMkLst>
          <pc:docMk/>
          <pc:sldMk cId="929909653" sldId="257"/>
        </pc:sldMkLst>
        <pc:picChg chg="add mod">
          <ac:chgData name="Lebovitz, Lisa" userId="8e785450-be64-4f84-a90d-4daa6546fd38" providerId="ADAL" clId="{54DBFBDD-3EEB-4CEF-91EA-24A0788D0F3E}" dt="2021-04-06T18:14:26.066" v="7" actId="1076"/>
          <ac:picMkLst>
            <pc:docMk/>
            <pc:sldMk cId="929909653" sldId="257"/>
            <ac:picMk id="3" creationId="{EE513D65-B49E-47E6-8AE2-5AA9A97A7B2B}"/>
          </ac:picMkLst>
        </pc:picChg>
      </pc:sldChg>
      <pc:sldChg chg="addSp modSp ord">
        <pc:chgData name="Lebovitz, Lisa" userId="8e785450-be64-4f84-a90d-4daa6546fd38" providerId="ADAL" clId="{54DBFBDD-3EEB-4CEF-91EA-24A0788D0F3E}" dt="2021-04-06T18:14:33.119" v="8"/>
        <pc:sldMkLst>
          <pc:docMk/>
          <pc:sldMk cId="680389599" sldId="258"/>
        </pc:sldMkLst>
        <pc:picChg chg="add mod">
          <ac:chgData name="Lebovitz, Lisa" userId="8e785450-be64-4f84-a90d-4daa6546fd38" providerId="ADAL" clId="{54DBFBDD-3EEB-4CEF-91EA-24A0788D0F3E}" dt="2021-04-06T18:14:33.119" v="8"/>
          <ac:picMkLst>
            <pc:docMk/>
            <pc:sldMk cId="680389599" sldId="258"/>
            <ac:picMk id="4" creationId="{7AC95768-9885-434F-AC42-697983F4123D}"/>
          </ac:picMkLst>
        </pc:picChg>
      </pc:sldChg>
      <pc:sldChg chg="addSp delSp modSp mod setBg">
        <pc:chgData name="Lebovitz, Lisa" userId="8e785450-be64-4f84-a90d-4daa6546fd38" providerId="ADAL" clId="{54DBFBDD-3EEB-4CEF-91EA-24A0788D0F3E}" dt="2021-04-06T18:14:41.403" v="11" actId="26606"/>
        <pc:sldMkLst>
          <pc:docMk/>
          <pc:sldMk cId="3209634646" sldId="259"/>
        </pc:sldMkLst>
        <pc:spChg chg="add del">
          <ac:chgData name="Lebovitz, Lisa" userId="8e785450-be64-4f84-a90d-4daa6546fd38" providerId="ADAL" clId="{54DBFBDD-3EEB-4CEF-91EA-24A0788D0F3E}" dt="2021-04-06T18:14:41.403" v="11" actId="26606"/>
          <ac:spMkLst>
            <pc:docMk/>
            <pc:sldMk cId="3209634646" sldId="259"/>
            <ac:spMk id="9" creationId="{854ECEBE-9353-406C-9313-02A517A310EF}"/>
          </ac:spMkLst>
        </pc:spChg>
        <pc:spChg chg="add del">
          <ac:chgData name="Lebovitz, Lisa" userId="8e785450-be64-4f84-a90d-4daa6546fd38" providerId="ADAL" clId="{54DBFBDD-3EEB-4CEF-91EA-24A0788D0F3E}" dt="2021-04-06T18:14:41.403" v="11" actId="26606"/>
          <ac:spMkLst>
            <pc:docMk/>
            <pc:sldMk cId="3209634646" sldId="259"/>
            <ac:spMk id="11" creationId="{71A74C97-ECC4-4C3A-988A-A72C1F8BBAC8}"/>
          </ac:spMkLst>
        </pc:spChg>
        <pc:spChg chg="add del">
          <ac:chgData name="Lebovitz, Lisa" userId="8e785450-be64-4f84-a90d-4daa6546fd38" providerId="ADAL" clId="{54DBFBDD-3EEB-4CEF-91EA-24A0788D0F3E}" dt="2021-04-06T18:14:41.403" v="11" actId="26606"/>
          <ac:spMkLst>
            <pc:docMk/>
            <pc:sldMk cId="3209634646" sldId="259"/>
            <ac:spMk id="13" creationId="{5FB5F3BA-58DF-40DA-AE44-974A00E0619C}"/>
          </ac:spMkLst>
        </pc:spChg>
        <pc:spChg chg="add del">
          <ac:chgData name="Lebovitz, Lisa" userId="8e785450-be64-4f84-a90d-4daa6546fd38" providerId="ADAL" clId="{54DBFBDD-3EEB-4CEF-91EA-24A0788D0F3E}" dt="2021-04-06T18:14:41.403" v="11" actId="26606"/>
          <ac:spMkLst>
            <pc:docMk/>
            <pc:sldMk cId="3209634646" sldId="259"/>
            <ac:spMk id="15" creationId="{DE1994AC-22D1-4B48-9EDA-BE373E704567}"/>
          </ac:spMkLst>
        </pc:spChg>
        <pc:spChg chg="add del">
          <ac:chgData name="Lebovitz, Lisa" userId="8e785450-be64-4f84-a90d-4daa6546fd38" providerId="ADAL" clId="{54DBFBDD-3EEB-4CEF-91EA-24A0788D0F3E}" dt="2021-04-06T18:14:41.403" v="11" actId="26606"/>
          <ac:spMkLst>
            <pc:docMk/>
            <pc:sldMk cId="3209634646" sldId="259"/>
            <ac:spMk id="17" creationId="{86806086-A782-4311-A63B-1A68574D8067}"/>
          </ac:spMkLst>
        </pc:spChg>
        <pc:picChg chg="add mod">
          <ac:chgData name="Lebovitz, Lisa" userId="8e785450-be64-4f84-a90d-4daa6546fd38" providerId="ADAL" clId="{54DBFBDD-3EEB-4CEF-91EA-24A0788D0F3E}" dt="2021-04-06T18:14:41.403" v="11" actId="26606"/>
          <ac:picMkLst>
            <pc:docMk/>
            <pc:sldMk cId="3209634646" sldId="259"/>
            <ac:picMk id="3" creationId="{C77778C5-716B-4953-9CCB-2F1725544FC1}"/>
          </ac:picMkLst>
        </pc:picChg>
        <pc:picChg chg="mod ord">
          <ac:chgData name="Lebovitz, Lisa" userId="8e785450-be64-4f84-a90d-4daa6546fd38" providerId="ADAL" clId="{54DBFBDD-3EEB-4CEF-91EA-24A0788D0F3E}" dt="2021-04-06T18:14:41.403" v="11" actId="26606"/>
          <ac:picMkLst>
            <pc:docMk/>
            <pc:sldMk cId="3209634646" sldId="259"/>
            <ac:picMk id="4" creationId="{68D209D9-C4F6-48E1-BDE6-A23AA87F91E4}"/>
          </ac:picMkLst>
        </pc:picChg>
      </pc:sldChg>
      <pc:sldChg chg="new del">
        <pc:chgData name="Lebovitz, Lisa" userId="8e785450-be64-4f84-a90d-4daa6546fd38" providerId="ADAL" clId="{54DBFBDD-3EEB-4CEF-91EA-24A0788D0F3E}" dt="2021-03-22T20:08:02.373" v="1" actId="47"/>
        <pc:sldMkLst>
          <pc:docMk/>
          <pc:sldMk cId="852595955" sldId="26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F5F78-06BB-45DC-9BCD-FBFF339EE1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B7BC57-A777-4665-87B0-33DFCF92D5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F4B559-26CE-41B9-9796-E81910D42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41633-75B5-4B56-B679-4362E042E96D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6D59F-B2C5-4CFF-AF7C-0FD44AF06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704AA5-887F-417C-B4C6-E14F78683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0029-6546-46F6-A67E-1621E538F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518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A15C6-50BF-47EE-BF55-92776ADA0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4F6906-88D4-4445-AF26-F26895A0BB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2D6ACB-0108-44DB-B0A9-5672BFC0C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41633-75B5-4B56-B679-4362E042E96D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B94A94-B464-430B-A665-FF5576F05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20C78D-DB73-427E-BF48-54A36FF5A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0029-6546-46F6-A67E-1621E538F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079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B64B25-532A-4162-8F89-D905139766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AC5F99-CE6F-4F2E-9219-C51B242192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E810FB-C973-4D1B-94B9-936AF994F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41633-75B5-4B56-B679-4362E042E96D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3E028-4D50-4837-99F0-B20551B20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301F39-54FB-4272-AFF2-72E77F6E0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0029-6546-46F6-A67E-1621E538F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95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EC3D8-F504-4342-B66D-5321CCA67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9DD33-4257-4D7A-90A9-4E0AEC773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9EFE83-794E-4337-8EEB-17F3F3792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41633-75B5-4B56-B679-4362E042E96D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58B24A-9315-447B-A4DE-6B10F959F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F35B60-5088-4B80-B165-3A51FEC11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0029-6546-46F6-A67E-1621E538F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182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CDAFD-CD39-4573-AEED-8759EF48D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3EEF5F-BDED-4C68-B90C-1DDBFC7DF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F6C6B9-7CDD-45E3-BCCA-104668EB4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41633-75B5-4B56-B679-4362E042E96D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13F0D-1998-40F1-B19B-953F7F634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DEA12-9BA9-48C8-A3DD-B02627310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0029-6546-46F6-A67E-1621E538F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52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17A0C-7429-483B-B0AB-8BFA4E071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C66B2-4F67-46EE-A6B1-A31FA9ABA3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48611B-929B-47BE-AE19-687A632993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CA8CDA-5A8E-4611-A6B1-04BF200A5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41633-75B5-4B56-B679-4362E042E96D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6E9F2B-B0DF-46D4-AA39-A84AFBACD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268C11-DECD-45D1-8A5A-78CB59FD3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0029-6546-46F6-A67E-1621E538F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604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FBDA8-3AB0-4E7E-8DA4-C669DC2B8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4E5E24-1A99-40D3-9FD5-560E754E81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B70138-770A-4234-B95D-7563243279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C4D48C-64AF-4D2C-9C06-DD47A51E76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1A1F39-C3F3-40A3-87F4-7BE2BB07FF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8A296B-C868-4485-ACEB-96C4AC1B2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41633-75B5-4B56-B679-4362E042E96D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417152-B9E7-4F4A-BB09-4E4FCD2F9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24F71D-0E78-49F2-B212-8BD7A3958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0029-6546-46F6-A67E-1621E538F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381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623D3-977B-4773-92C7-4CC05CC0F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FBBFA9-8480-49C4-83A0-42885A2A9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41633-75B5-4B56-B679-4362E042E96D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E8EEC5-3148-4017-A5B8-94DFA4ECE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69FFAF-68FF-4FAB-BCF7-400AD4CC7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0029-6546-46F6-A67E-1621E538F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953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FA3FB5-E508-44C9-9C5B-E54BD869C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41633-75B5-4B56-B679-4362E042E96D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1E58A6-E4C8-4AED-80CA-C61E2FDB6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5555FB-5D7F-4AE1-BCA2-D9E9F74EE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0029-6546-46F6-A67E-1621E538F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977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E5400-1FBA-4FBC-BF9E-DE1B8BA8D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4E4C6-ADB4-4B64-B8E8-9604F020A9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FDEA67-EF5F-4309-90D5-A2C2AFC877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EE3340-ECC5-4AC4-A31D-7EC2DDA42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41633-75B5-4B56-B679-4362E042E96D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DB62D4-1C2D-4CBC-AE54-9DE088FC4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CE9F60-FA6A-434A-A8FB-B02783CDF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0029-6546-46F6-A67E-1621E538F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975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7B5D0-144F-4885-9554-71EE14315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7FF149-DAD0-4CFB-98E2-35EBE4E31A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4A026E-8C2B-49C9-914F-01CB75170A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949652-0BB7-4836-994B-35821DCD1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41633-75B5-4B56-B679-4362E042E96D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3F3E53-13D9-4B56-8917-6F1460267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91DB4E-598F-4E1B-B72B-7A7D11BFF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0029-6546-46F6-A67E-1621E538F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666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763556-9904-417D-AB8F-5CF82D142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F6C4F2-74C7-4191-A60B-40C7823366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208219-A1CD-42ED-AB70-B2EB487CBA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41633-75B5-4B56-B679-4362E042E96D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CD7302-4FF3-4108-A5FD-9D615D194C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62C9DF-98E7-4505-AC2C-64607B9C54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D0029-6546-46F6-A67E-1621E538F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49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4EB5914-FEF2-4461-96FC-EE03EFFBE7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4160" y="284024"/>
            <a:ext cx="9123680" cy="628995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E513D65-B49E-47E6-8AE2-5AA9A97A7B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9040" y="284024"/>
            <a:ext cx="1828800" cy="577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909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1FDFE80-6FFB-4816-98B7-F49D91950D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039" y="335280"/>
            <a:ext cx="9667287" cy="625645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AC95768-9885-434F-AC42-697983F412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9040" y="284024"/>
            <a:ext cx="1828800" cy="577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389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8D209D9-C4F6-48E1-BDE6-A23AA87F91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0080" y="258741"/>
            <a:ext cx="8321039" cy="637946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77778C5-716B-4953-9CCB-2F1725544F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9040" y="284024"/>
            <a:ext cx="1828800" cy="577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634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Lebovitz, Lisa</dc:creator>
  <cp:lastModifiedBy>Lebovitz, Lisa</cp:lastModifiedBy>
  <cp:revision>1</cp:revision>
  <dcterms:created xsi:type="dcterms:W3CDTF">2021-03-22T19:16:43Z</dcterms:created>
  <dcterms:modified xsi:type="dcterms:W3CDTF">2021-04-06T18:14:41Z</dcterms:modified>
</cp:coreProperties>
</file>