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20"/>
  </p:notesMasterIdLst>
  <p:sldIdLst>
    <p:sldId id="256" r:id="rId5"/>
    <p:sldId id="259" r:id="rId6"/>
    <p:sldId id="264" r:id="rId7"/>
    <p:sldId id="257" r:id="rId8"/>
    <p:sldId id="263" r:id="rId9"/>
    <p:sldId id="265" r:id="rId10"/>
    <p:sldId id="273" r:id="rId11"/>
    <p:sldId id="274" r:id="rId12"/>
    <p:sldId id="266" r:id="rId13"/>
    <p:sldId id="262" r:id="rId14"/>
    <p:sldId id="268" r:id="rId15"/>
    <p:sldId id="270" r:id="rId16"/>
    <p:sldId id="267" r:id="rId17"/>
    <p:sldId id="269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D5CE32-FC6A-4AA2-BF8D-13FEDD852219}" v="25" dt="2021-12-01T22:00:46.1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631" autoAdjust="0"/>
  </p:normalViewPr>
  <p:slideViewPr>
    <p:cSldViewPr snapToGrid="0">
      <p:cViewPr varScale="1">
        <p:scale>
          <a:sx n="60" d="100"/>
          <a:sy n="60" d="100"/>
        </p:scale>
        <p:origin x="9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ory Brightbill" userId="ee1f3092-7792-4d3f-b0c1-a98eaa22d136" providerId="ADAL" clId="{5DD5CE32-FC6A-4AA2-BF8D-13FEDD852219}"/>
    <pc:docChg chg="undo custSel addSld delSld modSld sldOrd">
      <pc:chgData name="Gregory Brightbill" userId="ee1f3092-7792-4d3f-b0c1-a98eaa22d136" providerId="ADAL" clId="{5DD5CE32-FC6A-4AA2-BF8D-13FEDD852219}" dt="2021-12-01T22:00:57.773" v="1850" actId="47"/>
      <pc:docMkLst>
        <pc:docMk/>
      </pc:docMkLst>
      <pc:sldChg chg="modSp mod">
        <pc:chgData name="Gregory Brightbill" userId="ee1f3092-7792-4d3f-b0c1-a98eaa22d136" providerId="ADAL" clId="{5DD5CE32-FC6A-4AA2-BF8D-13FEDD852219}" dt="2021-12-01T21:37:41.405" v="1655" actId="403"/>
        <pc:sldMkLst>
          <pc:docMk/>
          <pc:sldMk cId="3479913097" sldId="256"/>
        </pc:sldMkLst>
        <pc:spChg chg="mod">
          <ac:chgData name="Gregory Brightbill" userId="ee1f3092-7792-4d3f-b0c1-a98eaa22d136" providerId="ADAL" clId="{5DD5CE32-FC6A-4AA2-BF8D-13FEDD852219}" dt="2021-12-01T21:37:41.405" v="1655" actId="403"/>
          <ac:spMkLst>
            <pc:docMk/>
            <pc:sldMk cId="3479913097" sldId="256"/>
            <ac:spMk id="2" creationId="{A3941C5A-95EC-42FB-9D2A-B993CA53A9E8}"/>
          </ac:spMkLst>
        </pc:spChg>
        <pc:spChg chg="mod">
          <ac:chgData name="Gregory Brightbill" userId="ee1f3092-7792-4d3f-b0c1-a98eaa22d136" providerId="ADAL" clId="{5DD5CE32-FC6A-4AA2-BF8D-13FEDD852219}" dt="2021-12-01T19:45:53.865" v="367"/>
          <ac:spMkLst>
            <pc:docMk/>
            <pc:sldMk cId="3479913097" sldId="256"/>
            <ac:spMk id="3" creationId="{3ECA7AEC-4DC7-46DD-B689-424162BCDA14}"/>
          </ac:spMkLst>
        </pc:spChg>
      </pc:sldChg>
      <pc:sldChg chg="addSp delSp modSp mod ord setBg">
        <pc:chgData name="Gregory Brightbill" userId="ee1f3092-7792-4d3f-b0c1-a98eaa22d136" providerId="ADAL" clId="{5DD5CE32-FC6A-4AA2-BF8D-13FEDD852219}" dt="2021-12-01T19:46:16.378" v="376" actId="20577"/>
        <pc:sldMkLst>
          <pc:docMk/>
          <pc:sldMk cId="2822520878" sldId="257"/>
        </pc:sldMkLst>
        <pc:spChg chg="mod">
          <ac:chgData name="Gregory Brightbill" userId="ee1f3092-7792-4d3f-b0c1-a98eaa22d136" providerId="ADAL" clId="{5DD5CE32-FC6A-4AA2-BF8D-13FEDD852219}" dt="2021-12-01T19:46:04.514" v="372" actId="26606"/>
          <ac:spMkLst>
            <pc:docMk/>
            <pc:sldMk cId="2822520878" sldId="257"/>
            <ac:spMk id="2" creationId="{1F37A90A-8367-4694-98A1-086B7D916481}"/>
          </ac:spMkLst>
        </pc:spChg>
        <pc:spChg chg="add del mod">
          <ac:chgData name="Gregory Brightbill" userId="ee1f3092-7792-4d3f-b0c1-a98eaa22d136" providerId="ADAL" clId="{5DD5CE32-FC6A-4AA2-BF8D-13FEDD852219}" dt="2021-12-01T19:46:04.514" v="372" actId="26606"/>
          <ac:spMkLst>
            <pc:docMk/>
            <pc:sldMk cId="2822520878" sldId="257"/>
            <ac:spMk id="3" creationId="{86671209-ACAB-4ED2-9C4D-AA738473AEAC}"/>
          </ac:spMkLst>
        </pc:spChg>
        <pc:spChg chg="add del">
          <ac:chgData name="Gregory Brightbill" userId="ee1f3092-7792-4d3f-b0c1-a98eaa22d136" providerId="ADAL" clId="{5DD5CE32-FC6A-4AA2-BF8D-13FEDD852219}" dt="2021-12-01T19:46:03.360" v="369" actId="26606"/>
          <ac:spMkLst>
            <pc:docMk/>
            <pc:sldMk cId="2822520878" sldId="257"/>
            <ac:spMk id="9" creationId="{FB5993E2-C02B-4335-ABA5-D8EC465551E3}"/>
          </ac:spMkLst>
        </pc:spChg>
        <pc:spChg chg="add del">
          <ac:chgData name="Gregory Brightbill" userId="ee1f3092-7792-4d3f-b0c1-a98eaa22d136" providerId="ADAL" clId="{5DD5CE32-FC6A-4AA2-BF8D-13FEDD852219}" dt="2021-12-01T19:46:03.360" v="369" actId="26606"/>
          <ac:spMkLst>
            <pc:docMk/>
            <pc:sldMk cId="2822520878" sldId="257"/>
            <ac:spMk id="11" creationId="{C0B801A2-5622-4BE8-9AD2-C337A2CD0022}"/>
          </ac:spMkLst>
        </pc:spChg>
        <pc:spChg chg="add del">
          <ac:chgData name="Gregory Brightbill" userId="ee1f3092-7792-4d3f-b0c1-a98eaa22d136" providerId="ADAL" clId="{5DD5CE32-FC6A-4AA2-BF8D-13FEDD852219}" dt="2021-12-01T19:46:03.360" v="369" actId="26606"/>
          <ac:spMkLst>
            <pc:docMk/>
            <pc:sldMk cId="2822520878" sldId="257"/>
            <ac:spMk id="13" creationId="{B7AF614F-5BC3-4086-99F5-B87C5847A071}"/>
          </ac:spMkLst>
        </pc:spChg>
        <pc:spChg chg="add del">
          <ac:chgData name="Gregory Brightbill" userId="ee1f3092-7792-4d3f-b0c1-a98eaa22d136" providerId="ADAL" clId="{5DD5CE32-FC6A-4AA2-BF8D-13FEDD852219}" dt="2021-12-01T19:46:04.494" v="371" actId="26606"/>
          <ac:spMkLst>
            <pc:docMk/>
            <pc:sldMk cId="2822520878" sldId="257"/>
            <ac:spMk id="15" creationId="{FB5993E2-C02B-4335-ABA5-D8EC465551E3}"/>
          </ac:spMkLst>
        </pc:spChg>
        <pc:spChg chg="add del">
          <ac:chgData name="Gregory Brightbill" userId="ee1f3092-7792-4d3f-b0c1-a98eaa22d136" providerId="ADAL" clId="{5DD5CE32-FC6A-4AA2-BF8D-13FEDD852219}" dt="2021-12-01T19:46:04.494" v="371" actId="26606"/>
          <ac:spMkLst>
            <pc:docMk/>
            <pc:sldMk cId="2822520878" sldId="257"/>
            <ac:spMk id="16" creationId="{C0B801A2-5622-4BE8-9AD2-C337A2CD0022}"/>
          </ac:spMkLst>
        </pc:spChg>
        <pc:spChg chg="add del">
          <ac:chgData name="Gregory Brightbill" userId="ee1f3092-7792-4d3f-b0c1-a98eaa22d136" providerId="ADAL" clId="{5DD5CE32-FC6A-4AA2-BF8D-13FEDD852219}" dt="2021-12-01T19:46:04.494" v="371" actId="26606"/>
          <ac:spMkLst>
            <pc:docMk/>
            <pc:sldMk cId="2822520878" sldId="257"/>
            <ac:spMk id="17" creationId="{B7AF614F-5BC3-4086-99F5-B87C5847A071}"/>
          </ac:spMkLst>
        </pc:spChg>
        <pc:graphicFrameChg chg="add del">
          <ac:chgData name="Gregory Brightbill" userId="ee1f3092-7792-4d3f-b0c1-a98eaa22d136" providerId="ADAL" clId="{5DD5CE32-FC6A-4AA2-BF8D-13FEDD852219}" dt="2021-12-01T19:46:03.360" v="369" actId="26606"/>
          <ac:graphicFrameMkLst>
            <pc:docMk/>
            <pc:sldMk cId="2822520878" sldId="257"/>
            <ac:graphicFrameMk id="5" creationId="{EE258CB0-879B-482F-9F61-2949DA4ECC13}"/>
          </ac:graphicFrameMkLst>
        </pc:graphicFrameChg>
        <pc:graphicFrameChg chg="add del">
          <ac:chgData name="Gregory Brightbill" userId="ee1f3092-7792-4d3f-b0c1-a98eaa22d136" providerId="ADAL" clId="{5DD5CE32-FC6A-4AA2-BF8D-13FEDD852219}" dt="2021-12-01T19:46:04.494" v="371" actId="26606"/>
          <ac:graphicFrameMkLst>
            <pc:docMk/>
            <pc:sldMk cId="2822520878" sldId="257"/>
            <ac:graphicFrameMk id="18" creationId="{953FBB4E-401B-4AF3-B347-DD02A477BD9B}"/>
          </ac:graphicFrameMkLst>
        </pc:graphicFrameChg>
        <pc:graphicFrameChg chg="add mod">
          <ac:chgData name="Gregory Brightbill" userId="ee1f3092-7792-4d3f-b0c1-a98eaa22d136" providerId="ADAL" clId="{5DD5CE32-FC6A-4AA2-BF8D-13FEDD852219}" dt="2021-12-01T19:46:16.378" v="376" actId="20577"/>
          <ac:graphicFrameMkLst>
            <pc:docMk/>
            <pc:sldMk cId="2822520878" sldId="257"/>
            <ac:graphicFrameMk id="20" creationId="{3770F861-BB44-4287-A8B5-124CBC553FCD}"/>
          </ac:graphicFrameMkLst>
        </pc:graphicFrameChg>
      </pc:sldChg>
      <pc:sldChg chg="del ord">
        <pc:chgData name="Gregory Brightbill" userId="ee1f3092-7792-4d3f-b0c1-a98eaa22d136" providerId="ADAL" clId="{5DD5CE32-FC6A-4AA2-BF8D-13FEDD852219}" dt="2021-12-01T19:47:00.657" v="383" actId="47"/>
        <pc:sldMkLst>
          <pc:docMk/>
          <pc:sldMk cId="3412884116" sldId="258"/>
        </pc:sldMkLst>
      </pc:sldChg>
      <pc:sldChg chg="addSp modSp mod setBg modNotesTx">
        <pc:chgData name="Gregory Brightbill" userId="ee1f3092-7792-4d3f-b0c1-a98eaa22d136" providerId="ADAL" clId="{5DD5CE32-FC6A-4AA2-BF8D-13FEDD852219}" dt="2021-12-01T19:46:26.893" v="378" actId="26606"/>
        <pc:sldMkLst>
          <pc:docMk/>
          <pc:sldMk cId="208338811" sldId="259"/>
        </pc:sldMkLst>
        <pc:spChg chg="add">
          <ac:chgData name="Gregory Brightbill" userId="ee1f3092-7792-4d3f-b0c1-a98eaa22d136" providerId="ADAL" clId="{5DD5CE32-FC6A-4AA2-BF8D-13FEDD852219}" dt="2021-12-01T19:46:26.893" v="378" actId="26606"/>
          <ac:spMkLst>
            <pc:docMk/>
            <pc:sldMk cId="208338811" sldId="259"/>
            <ac:spMk id="10" creationId="{C2579DAE-C141-48DB-810E-C070C300819E}"/>
          </ac:spMkLst>
        </pc:spChg>
        <pc:spChg chg="add">
          <ac:chgData name="Gregory Brightbill" userId="ee1f3092-7792-4d3f-b0c1-a98eaa22d136" providerId="ADAL" clId="{5DD5CE32-FC6A-4AA2-BF8D-13FEDD852219}" dt="2021-12-01T19:46:26.893" v="378" actId="26606"/>
          <ac:spMkLst>
            <pc:docMk/>
            <pc:sldMk cId="208338811" sldId="259"/>
            <ac:spMk id="12" creationId="{02FD90C3-6350-4D5B-9738-6E94EDF30F74}"/>
          </ac:spMkLst>
        </pc:spChg>
        <pc:spChg chg="add">
          <ac:chgData name="Gregory Brightbill" userId="ee1f3092-7792-4d3f-b0c1-a98eaa22d136" providerId="ADAL" clId="{5DD5CE32-FC6A-4AA2-BF8D-13FEDD852219}" dt="2021-12-01T19:46:26.893" v="378" actId="26606"/>
          <ac:spMkLst>
            <pc:docMk/>
            <pc:sldMk cId="208338811" sldId="259"/>
            <ac:spMk id="14" creationId="{41497DE5-0939-4D1D-9350-0C5E1B209C68}"/>
          </ac:spMkLst>
        </pc:spChg>
        <pc:spChg chg="add">
          <ac:chgData name="Gregory Brightbill" userId="ee1f3092-7792-4d3f-b0c1-a98eaa22d136" providerId="ADAL" clId="{5DD5CE32-FC6A-4AA2-BF8D-13FEDD852219}" dt="2021-12-01T19:46:26.893" v="378" actId="26606"/>
          <ac:spMkLst>
            <pc:docMk/>
            <pc:sldMk cId="208338811" sldId="259"/>
            <ac:spMk id="16" creationId="{5CCC70ED-6C63-4537-B7EB-51990D6C0A6F}"/>
          </ac:spMkLst>
        </pc:spChg>
        <pc:spChg chg="add">
          <ac:chgData name="Gregory Brightbill" userId="ee1f3092-7792-4d3f-b0c1-a98eaa22d136" providerId="ADAL" clId="{5DD5CE32-FC6A-4AA2-BF8D-13FEDD852219}" dt="2021-12-01T19:46:26.893" v="378" actId="26606"/>
          <ac:spMkLst>
            <pc:docMk/>
            <pc:sldMk cId="208338811" sldId="259"/>
            <ac:spMk id="18" creationId="{B76E24C1-2968-40DC-A36E-F6B85F0F0752}"/>
          </ac:spMkLst>
        </pc:spChg>
        <pc:picChg chg="mod">
          <ac:chgData name="Gregory Brightbill" userId="ee1f3092-7792-4d3f-b0c1-a98eaa22d136" providerId="ADAL" clId="{5DD5CE32-FC6A-4AA2-BF8D-13FEDD852219}" dt="2021-12-01T19:46:26.893" v="378" actId="26606"/>
          <ac:picMkLst>
            <pc:docMk/>
            <pc:sldMk cId="208338811" sldId="259"/>
            <ac:picMk id="5" creationId="{72A6E3DE-722E-41BB-85C2-F063A2C225AF}"/>
          </ac:picMkLst>
        </pc:picChg>
      </pc:sldChg>
      <pc:sldChg chg="del">
        <pc:chgData name="Gregory Brightbill" userId="ee1f3092-7792-4d3f-b0c1-a98eaa22d136" providerId="ADAL" clId="{5DD5CE32-FC6A-4AA2-BF8D-13FEDD852219}" dt="2021-12-01T19:32:40.517" v="53" actId="47"/>
        <pc:sldMkLst>
          <pc:docMk/>
          <pc:sldMk cId="1795820606" sldId="260"/>
        </pc:sldMkLst>
      </pc:sldChg>
      <pc:sldChg chg="addSp delSp modSp mod modNotesTx">
        <pc:chgData name="Gregory Brightbill" userId="ee1f3092-7792-4d3f-b0c1-a98eaa22d136" providerId="ADAL" clId="{5DD5CE32-FC6A-4AA2-BF8D-13FEDD852219}" dt="2021-12-01T20:04:22.825" v="716"/>
        <pc:sldMkLst>
          <pc:docMk/>
          <pc:sldMk cId="2417597156" sldId="262"/>
        </pc:sldMkLst>
        <pc:spChg chg="add del mod">
          <ac:chgData name="Gregory Brightbill" userId="ee1f3092-7792-4d3f-b0c1-a98eaa22d136" providerId="ADAL" clId="{5DD5CE32-FC6A-4AA2-BF8D-13FEDD852219}" dt="2021-12-01T20:02:12.405" v="702" actId="478"/>
          <ac:spMkLst>
            <pc:docMk/>
            <pc:sldMk cId="2417597156" sldId="262"/>
            <ac:spMk id="2" creationId="{1E9AEA2D-D621-4BA3-837A-D7D89854B651}"/>
          </ac:spMkLst>
        </pc:spChg>
        <pc:spChg chg="add mod">
          <ac:chgData name="Gregory Brightbill" userId="ee1f3092-7792-4d3f-b0c1-a98eaa22d136" providerId="ADAL" clId="{5DD5CE32-FC6A-4AA2-BF8D-13FEDD852219}" dt="2021-12-01T20:02:03.072" v="699" actId="1076"/>
          <ac:spMkLst>
            <pc:docMk/>
            <pc:sldMk cId="2417597156" sldId="262"/>
            <ac:spMk id="5" creationId="{CD4C4A87-36E2-49E5-8103-8AF2E70458F8}"/>
          </ac:spMkLst>
        </pc:spChg>
        <pc:graphicFrameChg chg="add del mod modGraphic">
          <ac:chgData name="Gregory Brightbill" userId="ee1f3092-7792-4d3f-b0c1-a98eaa22d136" providerId="ADAL" clId="{5DD5CE32-FC6A-4AA2-BF8D-13FEDD852219}" dt="2021-12-01T20:02:59.353" v="713" actId="403"/>
          <ac:graphicFrameMkLst>
            <pc:docMk/>
            <pc:sldMk cId="2417597156" sldId="262"/>
            <ac:graphicFrameMk id="4" creationId="{834E2568-DB40-4E20-A2F0-1B7D9551EFA9}"/>
          </ac:graphicFrameMkLst>
        </pc:graphicFrameChg>
      </pc:sldChg>
      <pc:sldChg chg="addSp delSp modSp new mod delAnim modAnim modNotesTx">
        <pc:chgData name="Gregory Brightbill" userId="ee1f3092-7792-4d3f-b0c1-a98eaa22d136" providerId="ADAL" clId="{5DD5CE32-FC6A-4AA2-BF8D-13FEDD852219}" dt="2021-12-01T19:50:51.525" v="548" actId="20577"/>
        <pc:sldMkLst>
          <pc:docMk/>
          <pc:sldMk cId="2314823198" sldId="263"/>
        </pc:sldMkLst>
        <pc:spChg chg="del">
          <ac:chgData name="Gregory Brightbill" userId="ee1f3092-7792-4d3f-b0c1-a98eaa22d136" providerId="ADAL" clId="{5DD5CE32-FC6A-4AA2-BF8D-13FEDD852219}" dt="2021-12-01T19:38:24.811" v="145" actId="478"/>
          <ac:spMkLst>
            <pc:docMk/>
            <pc:sldMk cId="2314823198" sldId="263"/>
            <ac:spMk id="2" creationId="{A5CFD3A9-070B-4B32-AB1E-3D104337B4B4}"/>
          </ac:spMkLst>
        </pc:spChg>
        <pc:spChg chg="mod">
          <ac:chgData name="Gregory Brightbill" userId="ee1f3092-7792-4d3f-b0c1-a98eaa22d136" providerId="ADAL" clId="{5DD5CE32-FC6A-4AA2-BF8D-13FEDD852219}" dt="2021-12-01T19:41:37.874" v="362" actId="1076"/>
          <ac:spMkLst>
            <pc:docMk/>
            <pc:sldMk cId="2314823198" sldId="263"/>
            <ac:spMk id="3" creationId="{95F6063C-E553-48F1-929D-7BC9DE9AEAEF}"/>
          </ac:spMkLst>
        </pc:spChg>
        <pc:spChg chg="add del mod">
          <ac:chgData name="Gregory Brightbill" userId="ee1f3092-7792-4d3f-b0c1-a98eaa22d136" providerId="ADAL" clId="{5DD5CE32-FC6A-4AA2-BF8D-13FEDD852219}" dt="2021-12-01T19:50:24.177" v="530" actId="478"/>
          <ac:spMkLst>
            <pc:docMk/>
            <pc:sldMk cId="2314823198" sldId="263"/>
            <ac:spMk id="4" creationId="{D73E3DCF-FF0C-4409-8CC3-817E9B5FE074}"/>
          </ac:spMkLst>
        </pc:spChg>
        <pc:spChg chg="add mod">
          <ac:chgData name="Gregory Brightbill" userId="ee1f3092-7792-4d3f-b0c1-a98eaa22d136" providerId="ADAL" clId="{5DD5CE32-FC6A-4AA2-BF8D-13FEDD852219}" dt="2021-12-01T19:50:51.525" v="548" actId="20577"/>
          <ac:spMkLst>
            <pc:docMk/>
            <pc:sldMk cId="2314823198" sldId="263"/>
            <ac:spMk id="5" creationId="{B499DABF-A525-4147-9FA0-D2911FB844C0}"/>
          </ac:spMkLst>
        </pc:spChg>
        <pc:spChg chg="add mod">
          <ac:chgData name="Gregory Brightbill" userId="ee1f3092-7792-4d3f-b0c1-a98eaa22d136" providerId="ADAL" clId="{5DD5CE32-FC6A-4AA2-BF8D-13FEDD852219}" dt="2021-12-01T19:50:31.018" v="531"/>
          <ac:spMkLst>
            <pc:docMk/>
            <pc:sldMk cId="2314823198" sldId="263"/>
            <ac:spMk id="6" creationId="{4197EABC-CBCD-478A-8A37-BD7A379488D3}"/>
          </ac:spMkLst>
        </pc:spChg>
      </pc:sldChg>
      <pc:sldChg chg="modSp add">
        <pc:chgData name="Gregory Brightbill" userId="ee1f3092-7792-4d3f-b0c1-a98eaa22d136" providerId="ADAL" clId="{5DD5CE32-FC6A-4AA2-BF8D-13FEDD852219}" dt="2021-12-01T19:45:53.865" v="367"/>
        <pc:sldMkLst>
          <pc:docMk/>
          <pc:sldMk cId="1890147124" sldId="264"/>
        </pc:sldMkLst>
        <pc:spChg chg="mod">
          <ac:chgData name="Gregory Brightbill" userId="ee1f3092-7792-4d3f-b0c1-a98eaa22d136" providerId="ADAL" clId="{5DD5CE32-FC6A-4AA2-BF8D-13FEDD852219}" dt="2021-12-01T19:45:53.865" v="367"/>
          <ac:spMkLst>
            <pc:docMk/>
            <pc:sldMk cId="1890147124" sldId="264"/>
            <ac:spMk id="2" creationId="{A3941C5A-95EC-42FB-9D2A-B993CA53A9E8}"/>
          </ac:spMkLst>
        </pc:spChg>
        <pc:spChg chg="mod">
          <ac:chgData name="Gregory Brightbill" userId="ee1f3092-7792-4d3f-b0c1-a98eaa22d136" providerId="ADAL" clId="{5DD5CE32-FC6A-4AA2-BF8D-13FEDD852219}" dt="2021-12-01T19:45:53.865" v="367"/>
          <ac:spMkLst>
            <pc:docMk/>
            <pc:sldMk cId="1890147124" sldId="264"/>
            <ac:spMk id="3" creationId="{3ECA7AEC-4DC7-46DD-B689-424162BCDA14}"/>
          </ac:spMkLst>
        </pc:spChg>
      </pc:sldChg>
      <pc:sldChg chg="modSp add mod">
        <pc:chgData name="Gregory Brightbill" userId="ee1f3092-7792-4d3f-b0c1-a98eaa22d136" providerId="ADAL" clId="{5DD5CE32-FC6A-4AA2-BF8D-13FEDD852219}" dt="2021-12-01T19:51:38.512" v="649" actId="1076"/>
        <pc:sldMkLst>
          <pc:docMk/>
          <pc:sldMk cId="1650282598" sldId="265"/>
        </pc:sldMkLst>
        <pc:spChg chg="mod">
          <ac:chgData name="Gregory Brightbill" userId="ee1f3092-7792-4d3f-b0c1-a98eaa22d136" providerId="ADAL" clId="{5DD5CE32-FC6A-4AA2-BF8D-13FEDD852219}" dt="2021-12-01T19:51:38.512" v="649" actId="1076"/>
          <ac:spMkLst>
            <pc:docMk/>
            <pc:sldMk cId="1650282598" sldId="265"/>
            <ac:spMk id="3" creationId="{95F6063C-E553-48F1-929D-7BC9DE9AEAEF}"/>
          </ac:spMkLst>
        </pc:spChg>
        <pc:spChg chg="mod">
          <ac:chgData name="Gregory Brightbill" userId="ee1f3092-7792-4d3f-b0c1-a98eaa22d136" providerId="ADAL" clId="{5DD5CE32-FC6A-4AA2-BF8D-13FEDD852219}" dt="2021-12-01T19:50:01.825" v="525" actId="1076"/>
          <ac:spMkLst>
            <pc:docMk/>
            <pc:sldMk cId="1650282598" sldId="265"/>
            <ac:spMk id="4" creationId="{D73E3DCF-FF0C-4409-8CC3-817E9B5FE074}"/>
          </ac:spMkLst>
        </pc:spChg>
        <pc:spChg chg="mod">
          <ac:chgData name="Gregory Brightbill" userId="ee1f3092-7792-4d3f-b0c1-a98eaa22d136" providerId="ADAL" clId="{5DD5CE32-FC6A-4AA2-BF8D-13FEDD852219}" dt="2021-12-01T19:50:56.209" v="559" actId="20577"/>
          <ac:spMkLst>
            <pc:docMk/>
            <pc:sldMk cId="1650282598" sldId="265"/>
            <ac:spMk id="5" creationId="{B499DABF-A525-4147-9FA0-D2911FB844C0}"/>
          </ac:spMkLst>
        </pc:spChg>
      </pc:sldChg>
      <pc:sldChg chg="addSp delSp modSp new mod ord modNotesTx">
        <pc:chgData name="Gregory Brightbill" userId="ee1f3092-7792-4d3f-b0c1-a98eaa22d136" providerId="ADAL" clId="{5DD5CE32-FC6A-4AA2-BF8D-13FEDD852219}" dt="2021-12-01T20:15:17.675" v="784"/>
        <pc:sldMkLst>
          <pc:docMk/>
          <pc:sldMk cId="758233869" sldId="266"/>
        </pc:sldMkLst>
        <pc:spChg chg="del">
          <ac:chgData name="Gregory Brightbill" userId="ee1f3092-7792-4d3f-b0c1-a98eaa22d136" providerId="ADAL" clId="{5DD5CE32-FC6A-4AA2-BF8D-13FEDD852219}" dt="2021-12-01T20:11:26.431" v="768" actId="478"/>
          <ac:spMkLst>
            <pc:docMk/>
            <pc:sldMk cId="758233869" sldId="266"/>
            <ac:spMk id="2" creationId="{C8C10765-DABD-4697-A8DD-2BBD4B164CF7}"/>
          </ac:spMkLst>
        </pc:spChg>
        <pc:spChg chg="del">
          <ac:chgData name="Gregory Brightbill" userId="ee1f3092-7792-4d3f-b0c1-a98eaa22d136" providerId="ADAL" clId="{5DD5CE32-FC6A-4AA2-BF8D-13FEDD852219}" dt="2021-12-01T20:06:05.153" v="718" actId="22"/>
          <ac:spMkLst>
            <pc:docMk/>
            <pc:sldMk cId="758233869" sldId="266"/>
            <ac:spMk id="3" creationId="{1963D0DE-E87F-4C12-A100-B462722CCA56}"/>
          </ac:spMkLst>
        </pc:spChg>
        <pc:spChg chg="add del mod">
          <ac:chgData name="Gregory Brightbill" userId="ee1f3092-7792-4d3f-b0c1-a98eaa22d136" providerId="ADAL" clId="{5DD5CE32-FC6A-4AA2-BF8D-13FEDD852219}" dt="2021-12-01T20:08:47.205" v="729" actId="478"/>
          <ac:spMkLst>
            <pc:docMk/>
            <pc:sldMk cId="758233869" sldId="266"/>
            <ac:spMk id="7" creationId="{A0F25E26-923F-4366-90A9-A180AF14706D}"/>
          </ac:spMkLst>
        </pc:spChg>
        <pc:spChg chg="add mod">
          <ac:chgData name="Gregory Brightbill" userId="ee1f3092-7792-4d3f-b0c1-a98eaa22d136" providerId="ADAL" clId="{5DD5CE32-FC6A-4AA2-BF8D-13FEDD852219}" dt="2021-12-01T20:15:00.846" v="783" actId="20577"/>
          <ac:spMkLst>
            <pc:docMk/>
            <pc:sldMk cId="758233869" sldId="266"/>
            <ac:spMk id="13" creationId="{E3107010-6069-43D6-8560-5DEB3B5F69EB}"/>
          </ac:spMkLst>
        </pc:spChg>
        <pc:picChg chg="add del mod ord">
          <ac:chgData name="Gregory Brightbill" userId="ee1f3092-7792-4d3f-b0c1-a98eaa22d136" providerId="ADAL" clId="{5DD5CE32-FC6A-4AA2-BF8D-13FEDD852219}" dt="2021-12-01T20:08:45.250" v="728" actId="478"/>
          <ac:picMkLst>
            <pc:docMk/>
            <pc:sldMk cId="758233869" sldId="266"/>
            <ac:picMk id="5" creationId="{5129AA03-FC18-43F4-BBD8-37D9ED9D80A4}"/>
          </ac:picMkLst>
        </pc:picChg>
        <pc:picChg chg="add mod">
          <ac:chgData name="Gregory Brightbill" userId="ee1f3092-7792-4d3f-b0c1-a98eaa22d136" providerId="ADAL" clId="{5DD5CE32-FC6A-4AA2-BF8D-13FEDD852219}" dt="2021-12-01T20:11:20.853" v="767"/>
          <ac:picMkLst>
            <pc:docMk/>
            <pc:sldMk cId="758233869" sldId="266"/>
            <ac:picMk id="8" creationId="{89F2723F-EDF9-4D4F-8224-9C8F34E5FCA8}"/>
          </ac:picMkLst>
        </pc:picChg>
        <pc:picChg chg="add del mod">
          <ac:chgData name="Gregory Brightbill" userId="ee1f3092-7792-4d3f-b0c1-a98eaa22d136" providerId="ADAL" clId="{5DD5CE32-FC6A-4AA2-BF8D-13FEDD852219}" dt="2021-12-01T20:13:07.462" v="775" actId="478"/>
          <ac:picMkLst>
            <pc:docMk/>
            <pc:sldMk cId="758233869" sldId="266"/>
            <ac:picMk id="10" creationId="{6F7DABCE-294A-43FF-809B-01210726EBAA}"/>
          </ac:picMkLst>
        </pc:picChg>
        <pc:picChg chg="add mod">
          <ac:chgData name="Gregory Brightbill" userId="ee1f3092-7792-4d3f-b0c1-a98eaa22d136" providerId="ADAL" clId="{5DD5CE32-FC6A-4AA2-BF8D-13FEDD852219}" dt="2021-12-01T20:14:39.910" v="777" actId="1076"/>
          <ac:picMkLst>
            <pc:docMk/>
            <pc:sldMk cId="758233869" sldId="266"/>
            <ac:picMk id="12" creationId="{C6440670-89C1-4D39-8861-704AF7C2CBA6}"/>
          </ac:picMkLst>
        </pc:picChg>
      </pc:sldChg>
      <pc:sldChg chg="addSp delSp modSp new mod">
        <pc:chgData name="Gregory Brightbill" userId="ee1f3092-7792-4d3f-b0c1-a98eaa22d136" providerId="ADAL" clId="{5DD5CE32-FC6A-4AA2-BF8D-13FEDD852219}" dt="2021-12-01T20:14:48.966" v="779" actId="1076"/>
        <pc:sldMkLst>
          <pc:docMk/>
          <pc:sldMk cId="733106613" sldId="267"/>
        </pc:sldMkLst>
        <pc:spChg chg="del">
          <ac:chgData name="Gregory Brightbill" userId="ee1f3092-7792-4d3f-b0c1-a98eaa22d136" providerId="ADAL" clId="{5DD5CE32-FC6A-4AA2-BF8D-13FEDD852219}" dt="2021-12-01T20:10:57.127" v="762" actId="478"/>
          <ac:spMkLst>
            <pc:docMk/>
            <pc:sldMk cId="733106613" sldId="267"/>
            <ac:spMk id="2" creationId="{AA9B4C7A-E7B3-4485-B49F-2AB7354CCE4F}"/>
          </ac:spMkLst>
        </pc:spChg>
        <pc:spChg chg="del">
          <ac:chgData name="Gregory Brightbill" userId="ee1f3092-7792-4d3f-b0c1-a98eaa22d136" providerId="ADAL" clId="{5DD5CE32-FC6A-4AA2-BF8D-13FEDD852219}" dt="2021-12-01T20:08:25.215" v="720" actId="22"/>
          <ac:spMkLst>
            <pc:docMk/>
            <pc:sldMk cId="733106613" sldId="267"/>
            <ac:spMk id="3" creationId="{640F6A28-A979-485E-8AAE-380716021E36}"/>
          </ac:spMkLst>
        </pc:spChg>
        <pc:spChg chg="add del mod">
          <ac:chgData name="Gregory Brightbill" userId="ee1f3092-7792-4d3f-b0c1-a98eaa22d136" providerId="ADAL" clId="{5DD5CE32-FC6A-4AA2-BF8D-13FEDD852219}" dt="2021-12-01T20:09:10.671" v="731" actId="478"/>
          <ac:spMkLst>
            <pc:docMk/>
            <pc:sldMk cId="733106613" sldId="267"/>
            <ac:spMk id="7" creationId="{03641A40-BEE9-471D-96FE-3E11EAB1BDD5}"/>
          </ac:spMkLst>
        </pc:spChg>
        <pc:spChg chg="add mod">
          <ac:chgData name="Gregory Brightbill" userId="ee1f3092-7792-4d3f-b0c1-a98eaa22d136" providerId="ADAL" clId="{5DD5CE32-FC6A-4AA2-BF8D-13FEDD852219}" dt="2021-12-01T20:14:48.966" v="779" actId="1076"/>
          <ac:spMkLst>
            <pc:docMk/>
            <pc:sldMk cId="733106613" sldId="267"/>
            <ac:spMk id="10" creationId="{DB6A7219-AC6B-414C-893D-815CD0DE1D56}"/>
          </ac:spMkLst>
        </pc:spChg>
        <pc:picChg chg="add del mod ord">
          <ac:chgData name="Gregory Brightbill" userId="ee1f3092-7792-4d3f-b0c1-a98eaa22d136" providerId="ADAL" clId="{5DD5CE32-FC6A-4AA2-BF8D-13FEDD852219}" dt="2021-12-01T20:08:38.182" v="723" actId="478"/>
          <ac:picMkLst>
            <pc:docMk/>
            <pc:sldMk cId="733106613" sldId="267"/>
            <ac:picMk id="5" creationId="{151DE9DD-4AA8-4B6F-A456-607A0DD636F6}"/>
          </ac:picMkLst>
        </pc:picChg>
        <pc:picChg chg="add mod">
          <ac:chgData name="Gregory Brightbill" userId="ee1f3092-7792-4d3f-b0c1-a98eaa22d136" providerId="ADAL" clId="{5DD5CE32-FC6A-4AA2-BF8D-13FEDD852219}" dt="2021-12-01T20:09:15.151" v="734" actId="1076"/>
          <ac:picMkLst>
            <pc:docMk/>
            <pc:sldMk cId="733106613" sldId="267"/>
            <ac:picMk id="9" creationId="{78E426BD-0C7D-4481-A4F7-C1F52BA53998}"/>
          </ac:picMkLst>
        </pc:picChg>
        <pc:picChg chg="add del mod">
          <ac:chgData name="Gregory Brightbill" userId="ee1f3092-7792-4d3f-b0c1-a98eaa22d136" providerId="ADAL" clId="{5DD5CE32-FC6A-4AA2-BF8D-13FEDD852219}" dt="2021-12-01T20:11:12.711" v="764" actId="478"/>
          <ac:picMkLst>
            <pc:docMk/>
            <pc:sldMk cId="733106613" sldId="267"/>
            <ac:picMk id="12" creationId="{FB810E8C-2B68-411C-934F-AFAB2B3EBFD2}"/>
          </ac:picMkLst>
        </pc:picChg>
        <pc:picChg chg="add mod">
          <ac:chgData name="Gregory Brightbill" userId="ee1f3092-7792-4d3f-b0c1-a98eaa22d136" providerId="ADAL" clId="{5DD5CE32-FC6A-4AA2-BF8D-13FEDD852219}" dt="2021-12-01T20:11:16.167" v="766" actId="1076"/>
          <ac:picMkLst>
            <pc:docMk/>
            <pc:sldMk cId="733106613" sldId="267"/>
            <ac:picMk id="14" creationId="{01C6D5A4-BCC1-4F3F-825C-6E3B6BAE2CDE}"/>
          </ac:picMkLst>
        </pc:picChg>
      </pc:sldChg>
      <pc:sldChg chg="addSp delSp modSp new mod">
        <pc:chgData name="Gregory Brightbill" userId="ee1f3092-7792-4d3f-b0c1-a98eaa22d136" providerId="ADAL" clId="{5DD5CE32-FC6A-4AA2-BF8D-13FEDD852219}" dt="2021-12-01T20:17:42.294" v="797" actId="1076"/>
        <pc:sldMkLst>
          <pc:docMk/>
          <pc:sldMk cId="2666252266" sldId="268"/>
        </pc:sldMkLst>
        <pc:spChg chg="mod">
          <ac:chgData name="Gregory Brightbill" userId="ee1f3092-7792-4d3f-b0c1-a98eaa22d136" providerId="ADAL" clId="{5DD5CE32-FC6A-4AA2-BF8D-13FEDD852219}" dt="2021-12-01T20:16:17.493" v="791"/>
          <ac:spMkLst>
            <pc:docMk/>
            <pc:sldMk cId="2666252266" sldId="268"/>
            <ac:spMk id="2" creationId="{335097AD-EA7C-4587-94D9-BC06D1F603E2}"/>
          </ac:spMkLst>
        </pc:spChg>
        <pc:spChg chg="del">
          <ac:chgData name="Gregory Brightbill" userId="ee1f3092-7792-4d3f-b0c1-a98eaa22d136" providerId="ADAL" clId="{5DD5CE32-FC6A-4AA2-BF8D-13FEDD852219}" dt="2021-12-01T20:17:31.758" v="792" actId="478"/>
          <ac:spMkLst>
            <pc:docMk/>
            <pc:sldMk cId="2666252266" sldId="268"/>
            <ac:spMk id="3" creationId="{EC0EB080-B89E-4F91-9576-CB4B921FB41D}"/>
          </ac:spMkLst>
        </pc:spChg>
        <pc:picChg chg="add mod">
          <ac:chgData name="Gregory Brightbill" userId="ee1f3092-7792-4d3f-b0c1-a98eaa22d136" providerId="ADAL" clId="{5DD5CE32-FC6A-4AA2-BF8D-13FEDD852219}" dt="2021-12-01T20:17:42.294" v="797" actId="1076"/>
          <ac:picMkLst>
            <pc:docMk/>
            <pc:sldMk cId="2666252266" sldId="268"/>
            <ac:picMk id="5" creationId="{2EA72F19-098A-4366-9126-C782646274E2}"/>
          </ac:picMkLst>
        </pc:picChg>
      </pc:sldChg>
      <pc:sldChg chg="modSp new mod">
        <pc:chgData name="Gregory Brightbill" userId="ee1f3092-7792-4d3f-b0c1-a98eaa22d136" providerId="ADAL" clId="{5DD5CE32-FC6A-4AA2-BF8D-13FEDD852219}" dt="2021-12-01T21:47:15.547" v="1689" actId="20577"/>
        <pc:sldMkLst>
          <pc:docMk/>
          <pc:sldMk cId="3174470925" sldId="269"/>
        </pc:sldMkLst>
        <pc:spChg chg="mod">
          <ac:chgData name="Gregory Brightbill" userId="ee1f3092-7792-4d3f-b0c1-a98eaa22d136" providerId="ADAL" clId="{5DD5CE32-FC6A-4AA2-BF8D-13FEDD852219}" dt="2021-12-01T21:47:15.547" v="1689" actId="20577"/>
          <ac:spMkLst>
            <pc:docMk/>
            <pc:sldMk cId="3174470925" sldId="269"/>
            <ac:spMk id="2" creationId="{BF19A8E1-D927-41BB-8C21-D4046F32B8A2}"/>
          </ac:spMkLst>
        </pc:spChg>
        <pc:spChg chg="mod">
          <ac:chgData name="Gregory Brightbill" userId="ee1f3092-7792-4d3f-b0c1-a98eaa22d136" providerId="ADAL" clId="{5DD5CE32-FC6A-4AA2-BF8D-13FEDD852219}" dt="2021-12-01T20:21:45.566" v="1611" actId="20577"/>
          <ac:spMkLst>
            <pc:docMk/>
            <pc:sldMk cId="3174470925" sldId="269"/>
            <ac:spMk id="3" creationId="{FE0CDA9B-5239-4BD9-B18D-AF209790E6B3}"/>
          </ac:spMkLst>
        </pc:spChg>
      </pc:sldChg>
      <pc:sldChg chg="addSp delSp modSp new mod">
        <pc:chgData name="Gregory Brightbill" userId="ee1f3092-7792-4d3f-b0c1-a98eaa22d136" providerId="ADAL" clId="{5DD5CE32-FC6A-4AA2-BF8D-13FEDD852219}" dt="2021-12-01T21:45:16.971" v="1661" actId="1076"/>
        <pc:sldMkLst>
          <pc:docMk/>
          <pc:sldMk cId="1715575326" sldId="270"/>
        </pc:sldMkLst>
        <pc:spChg chg="del">
          <ac:chgData name="Gregory Brightbill" userId="ee1f3092-7792-4d3f-b0c1-a98eaa22d136" providerId="ADAL" clId="{5DD5CE32-FC6A-4AA2-BF8D-13FEDD852219}" dt="2021-12-01T20:25:08.077" v="1614" actId="478"/>
          <ac:spMkLst>
            <pc:docMk/>
            <pc:sldMk cId="1715575326" sldId="270"/>
            <ac:spMk id="2" creationId="{9981677E-FCED-4228-8AFC-A2500F031679}"/>
          </ac:spMkLst>
        </pc:spChg>
        <pc:spChg chg="del">
          <ac:chgData name="Gregory Brightbill" userId="ee1f3092-7792-4d3f-b0c1-a98eaa22d136" providerId="ADAL" clId="{5DD5CE32-FC6A-4AA2-BF8D-13FEDD852219}" dt="2021-12-01T20:25:11.478" v="1616" actId="478"/>
          <ac:spMkLst>
            <pc:docMk/>
            <pc:sldMk cId="1715575326" sldId="270"/>
            <ac:spMk id="3" creationId="{FB610552-65FB-4D89-95E9-8BCE5957E8E5}"/>
          </ac:spMkLst>
        </pc:spChg>
        <pc:picChg chg="add mod">
          <ac:chgData name="Gregory Brightbill" userId="ee1f3092-7792-4d3f-b0c1-a98eaa22d136" providerId="ADAL" clId="{5DD5CE32-FC6A-4AA2-BF8D-13FEDD852219}" dt="2021-12-01T21:45:16.971" v="1661" actId="1076"/>
          <ac:picMkLst>
            <pc:docMk/>
            <pc:sldMk cId="1715575326" sldId="270"/>
            <ac:picMk id="3" creationId="{5280ED8B-0FB2-44C7-A349-51DDC219A1DD}"/>
          </ac:picMkLst>
        </pc:picChg>
        <pc:picChg chg="add del mod">
          <ac:chgData name="Gregory Brightbill" userId="ee1f3092-7792-4d3f-b0c1-a98eaa22d136" providerId="ADAL" clId="{5DD5CE32-FC6A-4AA2-BF8D-13FEDD852219}" dt="2021-12-01T21:45:07.468" v="1657" actId="478"/>
          <ac:picMkLst>
            <pc:docMk/>
            <pc:sldMk cId="1715575326" sldId="270"/>
            <ac:picMk id="5" creationId="{B3BC1E7A-21E2-4B9D-AA7B-8DDFD21C45CD}"/>
          </ac:picMkLst>
        </pc:picChg>
      </pc:sldChg>
      <pc:sldChg chg="addSp delSp modSp new del mod modNotesTx">
        <pc:chgData name="Gregory Brightbill" userId="ee1f3092-7792-4d3f-b0c1-a98eaa22d136" providerId="ADAL" clId="{5DD5CE32-FC6A-4AA2-BF8D-13FEDD852219}" dt="2021-12-01T22:00:57.773" v="1850" actId="47"/>
        <pc:sldMkLst>
          <pc:docMk/>
          <pc:sldMk cId="4133101888" sldId="271"/>
        </pc:sldMkLst>
        <pc:spChg chg="mod">
          <ac:chgData name="Gregory Brightbill" userId="ee1f3092-7792-4d3f-b0c1-a98eaa22d136" providerId="ADAL" clId="{5DD5CE32-FC6A-4AA2-BF8D-13FEDD852219}" dt="2021-12-01T21:49:59.636" v="1748" actId="20577"/>
          <ac:spMkLst>
            <pc:docMk/>
            <pc:sldMk cId="4133101888" sldId="271"/>
            <ac:spMk id="2" creationId="{D80DC6DA-9CF9-4D59-8BF9-B8A4938D6405}"/>
          </ac:spMkLst>
        </pc:spChg>
        <pc:spChg chg="del">
          <ac:chgData name="Gregory Brightbill" userId="ee1f3092-7792-4d3f-b0c1-a98eaa22d136" providerId="ADAL" clId="{5DD5CE32-FC6A-4AA2-BF8D-13FEDD852219}" dt="2021-12-01T21:50:09.901" v="1749" actId="478"/>
          <ac:spMkLst>
            <pc:docMk/>
            <pc:sldMk cId="4133101888" sldId="271"/>
            <ac:spMk id="3" creationId="{BA4413AF-F5B9-4E47-B123-7DCA2630EDDD}"/>
          </ac:spMkLst>
        </pc:spChg>
        <pc:picChg chg="add mod">
          <ac:chgData name="Gregory Brightbill" userId="ee1f3092-7792-4d3f-b0c1-a98eaa22d136" providerId="ADAL" clId="{5DD5CE32-FC6A-4AA2-BF8D-13FEDD852219}" dt="2021-12-01T21:57:25.243" v="1824" actId="1076"/>
          <ac:picMkLst>
            <pc:docMk/>
            <pc:sldMk cId="4133101888" sldId="271"/>
            <ac:picMk id="5" creationId="{29645406-3E6E-46E6-9D86-6F2DE56A28E0}"/>
          </ac:picMkLst>
        </pc:picChg>
      </pc:sldChg>
      <pc:sldChg chg="addSp delSp modSp add del mod">
        <pc:chgData name="Gregory Brightbill" userId="ee1f3092-7792-4d3f-b0c1-a98eaa22d136" providerId="ADAL" clId="{5DD5CE32-FC6A-4AA2-BF8D-13FEDD852219}" dt="2021-12-01T22:00:57.773" v="1850" actId="47"/>
        <pc:sldMkLst>
          <pc:docMk/>
          <pc:sldMk cId="3123654654" sldId="272"/>
        </pc:sldMkLst>
        <pc:spChg chg="del mod">
          <ac:chgData name="Gregory Brightbill" userId="ee1f3092-7792-4d3f-b0c1-a98eaa22d136" providerId="ADAL" clId="{5DD5CE32-FC6A-4AA2-BF8D-13FEDD852219}" dt="2021-12-01T21:56:08.810" v="1814" actId="478"/>
          <ac:spMkLst>
            <pc:docMk/>
            <pc:sldMk cId="3123654654" sldId="272"/>
            <ac:spMk id="2" creationId="{D80DC6DA-9CF9-4D59-8BF9-B8A4938D6405}"/>
          </ac:spMkLst>
        </pc:spChg>
        <pc:spChg chg="add mod">
          <ac:chgData name="Gregory Brightbill" userId="ee1f3092-7792-4d3f-b0c1-a98eaa22d136" providerId="ADAL" clId="{5DD5CE32-FC6A-4AA2-BF8D-13FEDD852219}" dt="2021-12-01T21:56:12.955" v="1816" actId="1076"/>
          <ac:spMkLst>
            <pc:docMk/>
            <pc:sldMk cId="3123654654" sldId="272"/>
            <ac:spMk id="11" creationId="{B88CE11C-8692-4D25-84E5-B5C1A7B63EE8}"/>
          </ac:spMkLst>
        </pc:spChg>
        <pc:picChg chg="add del mod">
          <ac:chgData name="Gregory Brightbill" userId="ee1f3092-7792-4d3f-b0c1-a98eaa22d136" providerId="ADAL" clId="{5DD5CE32-FC6A-4AA2-BF8D-13FEDD852219}" dt="2021-12-01T21:54:15.638" v="1766" actId="478"/>
          <ac:picMkLst>
            <pc:docMk/>
            <pc:sldMk cId="3123654654" sldId="272"/>
            <ac:picMk id="4" creationId="{ECBDD8FA-1577-4536-A41F-54762E0C640F}"/>
          </ac:picMkLst>
        </pc:picChg>
        <pc:picChg chg="del">
          <ac:chgData name="Gregory Brightbill" userId="ee1f3092-7792-4d3f-b0c1-a98eaa22d136" providerId="ADAL" clId="{5DD5CE32-FC6A-4AA2-BF8D-13FEDD852219}" dt="2021-12-01T21:54:05.899" v="1757" actId="478"/>
          <ac:picMkLst>
            <pc:docMk/>
            <pc:sldMk cId="3123654654" sldId="272"/>
            <ac:picMk id="5" creationId="{29645406-3E6E-46E6-9D86-6F2DE56A28E0}"/>
          </ac:picMkLst>
        </pc:picChg>
        <pc:picChg chg="add del mod">
          <ac:chgData name="Gregory Brightbill" userId="ee1f3092-7792-4d3f-b0c1-a98eaa22d136" providerId="ADAL" clId="{5DD5CE32-FC6A-4AA2-BF8D-13FEDD852219}" dt="2021-12-01T21:54:15.059" v="1765" actId="478"/>
          <ac:picMkLst>
            <pc:docMk/>
            <pc:sldMk cId="3123654654" sldId="272"/>
            <ac:picMk id="7" creationId="{4D586AA3-D36F-4065-BACE-76C497573BB2}"/>
          </ac:picMkLst>
        </pc:picChg>
        <pc:picChg chg="add mod">
          <ac:chgData name="Gregory Brightbill" userId="ee1f3092-7792-4d3f-b0c1-a98eaa22d136" providerId="ADAL" clId="{5DD5CE32-FC6A-4AA2-BF8D-13FEDD852219}" dt="2021-12-01T21:56:31.586" v="1820" actId="1076"/>
          <ac:picMkLst>
            <pc:docMk/>
            <pc:sldMk cId="3123654654" sldId="272"/>
            <ac:picMk id="9" creationId="{07460273-AA37-4769-B290-9DE57FA0A484}"/>
          </ac:picMkLst>
        </pc:picChg>
      </pc:sldChg>
      <pc:sldChg chg="add">
        <pc:chgData name="Gregory Brightbill" userId="ee1f3092-7792-4d3f-b0c1-a98eaa22d136" providerId="ADAL" clId="{5DD5CE32-FC6A-4AA2-BF8D-13FEDD852219}" dt="2021-12-01T22:00:46.175" v="1849"/>
        <pc:sldMkLst>
          <pc:docMk/>
          <pc:sldMk cId="3760534191" sldId="273"/>
        </pc:sldMkLst>
      </pc:sldChg>
      <pc:sldChg chg="add">
        <pc:chgData name="Gregory Brightbill" userId="ee1f3092-7792-4d3f-b0c1-a98eaa22d136" providerId="ADAL" clId="{5DD5CE32-FC6A-4AA2-BF8D-13FEDD852219}" dt="2021-12-01T22:00:46.175" v="1849"/>
        <pc:sldMkLst>
          <pc:docMk/>
          <pc:sldMk cId="1730761029" sldId="27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93E656-9EC5-4B8C-BEFE-5B69E95391B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463ECD9-5B10-483B-A4A9-E468AF9E586B}">
      <dgm:prSet/>
      <dgm:spPr/>
      <dgm:t>
        <a:bodyPr/>
        <a:lstStyle/>
        <a:p>
          <a:r>
            <a:rPr lang="en-US" dirty="0"/>
            <a:t>“Great Man” Theory </a:t>
          </a:r>
        </a:p>
        <a:p>
          <a:r>
            <a:rPr lang="en-US" dirty="0"/>
            <a:t>(Spencer, 1874)</a:t>
          </a:r>
        </a:p>
      </dgm:t>
    </dgm:pt>
    <dgm:pt modelId="{F12E6413-0EF2-46EE-A2DF-FBA4212DA529}" type="parTrans" cxnId="{CD829839-1363-4828-8634-9692D163583F}">
      <dgm:prSet/>
      <dgm:spPr/>
      <dgm:t>
        <a:bodyPr/>
        <a:lstStyle/>
        <a:p>
          <a:endParaRPr lang="en-US"/>
        </a:p>
      </dgm:t>
    </dgm:pt>
    <dgm:pt modelId="{CF719F1C-F2F3-427C-AA2F-88D8892196F3}" type="sibTrans" cxnId="{CD829839-1363-4828-8634-9692D163583F}">
      <dgm:prSet/>
      <dgm:spPr/>
      <dgm:t>
        <a:bodyPr/>
        <a:lstStyle/>
        <a:p>
          <a:endParaRPr lang="en-US"/>
        </a:p>
      </dgm:t>
    </dgm:pt>
    <dgm:pt modelId="{448FC638-50A2-4C17-809D-3187DA26A24E}">
      <dgm:prSet/>
      <dgm:spPr/>
      <dgm:t>
        <a:bodyPr/>
        <a:lstStyle/>
        <a:p>
          <a:r>
            <a:rPr lang="en-US" dirty="0"/>
            <a:t>Lewin’s Leadership Styles </a:t>
          </a:r>
        </a:p>
        <a:p>
          <a:r>
            <a:rPr lang="en-US" dirty="0"/>
            <a:t>(Lewin, Lippitt, &amp; White, 1939)</a:t>
          </a:r>
        </a:p>
      </dgm:t>
    </dgm:pt>
    <dgm:pt modelId="{5773FFEF-023A-4B5E-9166-C263DC4BC63E}" type="parTrans" cxnId="{D03657E5-6A53-47C1-AF66-F0A6213E225F}">
      <dgm:prSet/>
      <dgm:spPr/>
      <dgm:t>
        <a:bodyPr/>
        <a:lstStyle/>
        <a:p>
          <a:endParaRPr lang="en-US"/>
        </a:p>
      </dgm:t>
    </dgm:pt>
    <dgm:pt modelId="{6F44593A-2E58-4B60-AB2C-284C1D0CB78B}" type="sibTrans" cxnId="{D03657E5-6A53-47C1-AF66-F0A6213E225F}">
      <dgm:prSet/>
      <dgm:spPr/>
      <dgm:t>
        <a:bodyPr/>
        <a:lstStyle/>
        <a:p>
          <a:endParaRPr lang="en-US"/>
        </a:p>
      </dgm:t>
    </dgm:pt>
    <dgm:pt modelId="{DB8FD8C7-B2FC-4622-9733-08E252A1D84C}">
      <dgm:prSet/>
      <dgm:spPr/>
      <dgm:t>
        <a:bodyPr/>
        <a:lstStyle/>
        <a:p>
          <a:r>
            <a:rPr lang="en-US" dirty="0"/>
            <a:t>Transactional Leadership </a:t>
          </a:r>
        </a:p>
        <a:p>
          <a:r>
            <a:rPr lang="en-US" dirty="0"/>
            <a:t>(Webber 1947; Bass 1981)</a:t>
          </a:r>
        </a:p>
      </dgm:t>
    </dgm:pt>
    <dgm:pt modelId="{4C8E628C-4C53-4301-958A-E448ADE0105E}" type="parTrans" cxnId="{8469E97C-46F6-4813-976D-A71E97E98E80}">
      <dgm:prSet/>
      <dgm:spPr/>
      <dgm:t>
        <a:bodyPr/>
        <a:lstStyle/>
        <a:p>
          <a:endParaRPr lang="en-US"/>
        </a:p>
      </dgm:t>
    </dgm:pt>
    <dgm:pt modelId="{2D1CFB90-51A0-44AF-8587-F8D17638E050}" type="sibTrans" cxnId="{8469E97C-46F6-4813-976D-A71E97E98E80}">
      <dgm:prSet/>
      <dgm:spPr/>
      <dgm:t>
        <a:bodyPr/>
        <a:lstStyle/>
        <a:p>
          <a:endParaRPr lang="en-US"/>
        </a:p>
      </dgm:t>
    </dgm:pt>
    <dgm:pt modelId="{858A8A24-26F9-46E2-A846-0018D43B26A1}">
      <dgm:prSet/>
      <dgm:spPr/>
      <dgm:t>
        <a:bodyPr/>
        <a:lstStyle/>
        <a:p>
          <a:r>
            <a:rPr lang="en-US" dirty="0"/>
            <a:t>Transformational Leadership (Downton 1973; Burns, 2004) </a:t>
          </a:r>
        </a:p>
      </dgm:t>
    </dgm:pt>
    <dgm:pt modelId="{DA9D4398-BE2B-47BE-9A7B-563C6140FD95}" type="parTrans" cxnId="{2EB883F7-3C96-4B65-8B1F-9C802B9F073C}">
      <dgm:prSet/>
      <dgm:spPr/>
      <dgm:t>
        <a:bodyPr/>
        <a:lstStyle/>
        <a:p>
          <a:endParaRPr lang="en-US"/>
        </a:p>
      </dgm:t>
    </dgm:pt>
    <dgm:pt modelId="{B57B6DF0-78CE-4061-8DA9-9E4A1FC68898}" type="sibTrans" cxnId="{2EB883F7-3C96-4B65-8B1F-9C802B9F073C}">
      <dgm:prSet/>
      <dgm:spPr/>
      <dgm:t>
        <a:bodyPr/>
        <a:lstStyle/>
        <a:p>
          <a:endParaRPr lang="en-US"/>
        </a:p>
      </dgm:t>
    </dgm:pt>
    <dgm:pt modelId="{F4756422-BCC5-4C85-937B-1426404CC4C1}">
      <dgm:prSet/>
      <dgm:spPr/>
      <dgm:t>
        <a:bodyPr/>
        <a:lstStyle/>
        <a:p>
          <a:r>
            <a:rPr lang="en-US" dirty="0"/>
            <a:t>Situational Leadership </a:t>
          </a:r>
        </a:p>
        <a:p>
          <a:r>
            <a:rPr lang="en-US" dirty="0"/>
            <a:t>(Hersey &amp; Blanchard, 1969)</a:t>
          </a:r>
        </a:p>
      </dgm:t>
    </dgm:pt>
    <dgm:pt modelId="{4FC7388F-B596-44F9-BA27-79C6B2DB16E8}" type="parTrans" cxnId="{A4E01B76-6C98-424B-8893-272B0B7891CB}">
      <dgm:prSet/>
      <dgm:spPr/>
      <dgm:t>
        <a:bodyPr/>
        <a:lstStyle/>
        <a:p>
          <a:endParaRPr lang="en-US"/>
        </a:p>
      </dgm:t>
    </dgm:pt>
    <dgm:pt modelId="{B4D65E5D-4C60-4546-B36E-CC9389384A9B}" type="sibTrans" cxnId="{A4E01B76-6C98-424B-8893-272B0B7891CB}">
      <dgm:prSet/>
      <dgm:spPr/>
      <dgm:t>
        <a:bodyPr/>
        <a:lstStyle/>
        <a:p>
          <a:endParaRPr lang="en-US"/>
        </a:p>
      </dgm:t>
    </dgm:pt>
    <dgm:pt modelId="{22922607-AFBE-452E-90A1-A51C73CAF794}">
      <dgm:prSet/>
      <dgm:spPr/>
      <dgm:t>
        <a:bodyPr/>
        <a:lstStyle/>
        <a:p>
          <a:r>
            <a:rPr lang="en-US" dirty="0"/>
            <a:t>Servant Leadership (Greenleaf, 1970)</a:t>
          </a:r>
        </a:p>
      </dgm:t>
    </dgm:pt>
    <dgm:pt modelId="{95ED72C6-4772-478F-9C76-C548A5715806}" type="parTrans" cxnId="{EF81B9DC-45B5-4E75-A655-B397E65C3BEC}">
      <dgm:prSet/>
      <dgm:spPr/>
      <dgm:t>
        <a:bodyPr/>
        <a:lstStyle/>
        <a:p>
          <a:endParaRPr lang="en-US"/>
        </a:p>
      </dgm:t>
    </dgm:pt>
    <dgm:pt modelId="{5876E978-BEA7-4C28-B84C-D6D7A2F6C671}" type="sibTrans" cxnId="{EF81B9DC-45B5-4E75-A655-B397E65C3BEC}">
      <dgm:prSet/>
      <dgm:spPr/>
      <dgm:t>
        <a:bodyPr/>
        <a:lstStyle/>
        <a:p>
          <a:endParaRPr lang="en-US"/>
        </a:p>
      </dgm:t>
    </dgm:pt>
    <dgm:pt modelId="{5E9FF8FC-17EB-43A5-BD93-1ADA11D29DD9}" type="pres">
      <dgm:prSet presAssocID="{3F93E656-9EC5-4B8C-BEFE-5B69E95391B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57E6E9-B418-4EC3-B5E0-D41C40A07E5B}" type="pres">
      <dgm:prSet presAssocID="{2463ECD9-5B10-483B-A4A9-E468AF9E586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FEC125-FE7E-4E25-83B2-41C7B1246D60}" type="pres">
      <dgm:prSet presAssocID="{CF719F1C-F2F3-427C-AA2F-88D8892196F3}" presName="sibTrans" presStyleCnt="0"/>
      <dgm:spPr/>
    </dgm:pt>
    <dgm:pt modelId="{5970E150-817A-4C7C-B0EB-D63F6EBC95B5}" type="pres">
      <dgm:prSet presAssocID="{448FC638-50A2-4C17-809D-3187DA26A24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C0721-0456-499F-AFA4-858422CF5BF3}" type="pres">
      <dgm:prSet presAssocID="{6F44593A-2E58-4B60-AB2C-284C1D0CB78B}" presName="sibTrans" presStyleCnt="0"/>
      <dgm:spPr/>
    </dgm:pt>
    <dgm:pt modelId="{831EDF0F-5040-4612-A61F-47732BF5E202}" type="pres">
      <dgm:prSet presAssocID="{DB8FD8C7-B2FC-4622-9733-08E252A1D84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2BDF2-007B-4EAE-A874-581AC10BE0C7}" type="pres">
      <dgm:prSet presAssocID="{2D1CFB90-51A0-44AF-8587-F8D17638E050}" presName="sibTrans" presStyleCnt="0"/>
      <dgm:spPr/>
    </dgm:pt>
    <dgm:pt modelId="{F269BB08-07C8-4A97-ABB4-3E3FF2CC4CE0}" type="pres">
      <dgm:prSet presAssocID="{858A8A24-26F9-46E2-A846-0018D43B26A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1A736-6138-4C5E-9F37-C0410527AFE2}" type="pres">
      <dgm:prSet presAssocID="{B57B6DF0-78CE-4061-8DA9-9E4A1FC68898}" presName="sibTrans" presStyleCnt="0"/>
      <dgm:spPr/>
    </dgm:pt>
    <dgm:pt modelId="{2DAC1A4A-DF88-418A-8713-817FE7B2AC68}" type="pres">
      <dgm:prSet presAssocID="{F4756422-BCC5-4C85-937B-1426404CC4C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83F56-A7DE-4DE9-9004-E824165302E5}" type="pres">
      <dgm:prSet presAssocID="{B4D65E5D-4C60-4546-B36E-CC9389384A9B}" presName="sibTrans" presStyleCnt="0"/>
      <dgm:spPr/>
    </dgm:pt>
    <dgm:pt modelId="{D87B9106-2DEB-44D9-99C5-3388EDAE2F22}" type="pres">
      <dgm:prSet presAssocID="{22922607-AFBE-452E-90A1-A51C73CAF79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716826-112A-4BE4-A784-EB0FB8A73238}" type="presOf" srcId="{3F93E656-9EC5-4B8C-BEFE-5B69E95391B2}" destId="{5E9FF8FC-17EB-43A5-BD93-1ADA11D29DD9}" srcOrd="0" destOrd="0" presId="urn:microsoft.com/office/officeart/2005/8/layout/default"/>
    <dgm:cxn modelId="{EF81B9DC-45B5-4E75-A655-B397E65C3BEC}" srcId="{3F93E656-9EC5-4B8C-BEFE-5B69E95391B2}" destId="{22922607-AFBE-452E-90A1-A51C73CAF794}" srcOrd="5" destOrd="0" parTransId="{95ED72C6-4772-478F-9C76-C548A5715806}" sibTransId="{5876E978-BEA7-4C28-B84C-D6D7A2F6C671}"/>
    <dgm:cxn modelId="{09A0BF78-84C1-4AC6-913A-5F1239D5229C}" type="presOf" srcId="{2463ECD9-5B10-483B-A4A9-E468AF9E586B}" destId="{A057E6E9-B418-4EC3-B5E0-D41C40A07E5B}" srcOrd="0" destOrd="0" presId="urn:microsoft.com/office/officeart/2005/8/layout/default"/>
    <dgm:cxn modelId="{7A248DD9-CC16-4FB6-B3FF-50E9BA8D20CC}" type="presOf" srcId="{DB8FD8C7-B2FC-4622-9733-08E252A1D84C}" destId="{831EDF0F-5040-4612-A61F-47732BF5E202}" srcOrd="0" destOrd="0" presId="urn:microsoft.com/office/officeart/2005/8/layout/default"/>
    <dgm:cxn modelId="{CD829839-1363-4828-8634-9692D163583F}" srcId="{3F93E656-9EC5-4B8C-BEFE-5B69E95391B2}" destId="{2463ECD9-5B10-483B-A4A9-E468AF9E586B}" srcOrd="0" destOrd="0" parTransId="{F12E6413-0EF2-46EE-A2DF-FBA4212DA529}" sibTransId="{CF719F1C-F2F3-427C-AA2F-88D8892196F3}"/>
    <dgm:cxn modelId="{2EB883F7-3C96-4B65-8B1F-9C802B9F073C}" srcId="{3F93E656-9EC5-4B8C-BEFE-5B69E95391B2}" destId="{858A8A24-26F9-46E2-A846-0018D43B26A1}" srcOrd="3" destOrd="0" parTransId="{DA9D4398-BE2B-47BE-9A7B-563C6140FD95}" sibTransId="{B57B6DF0-78CE-4061-8DA9-9E4A1FC68898}"/>
    <dgm:cxn modelId="{10C7B9B9-EAB7-4003-82F9-92DC4B87AFFD}" type="presOf" srcId="{858A8A24-26F9-46E2-A846-0018D43B26A1}" destId="{F269BB08-07C8-4A97-ABB4-3E3FF2CC4CE0}" srcOrd="0" destOrd="0" presId="urn:microsoft.com/office/officeart/2005/8/layout/default"/>
    <dgm:cxn modelId="{8469E97C-46F6-4813-976D-A71E97E98E80}" srcId="{3F93E656-9EC5-4B8C-BEFE-5B69E95391B2}" destId="{DB8FD8C7-B2FC-4622-9733-08E252A1D84C}" srcOrd="2" destOrd="0" parTransId="{4C8E628C-4C53-4301-958A-E448ADE0105E}" sibTransId="{2D1CFB90-51A0-44AF-8587-F8D17638E050}"/>
    <dgm:cxn modelId="{F33DCABA-CFFC-4435-8812-339B22862C8C}" type="presOf" srcId="{448FC638-50A2-4C17-809D-3187DA26A24E}" destId="{5970E150-817A-4C7C-B0EB-D63F6EBC95B5}" srcOrd="0" destOrd="0" presId="urn:microsoft.com/office/officeart/2005/8/layout/default"/>
    <dgm:cxn modelId="{D03657E5-6A53-47C1-AF66-F0A6213E225F}" srcId="{3F93E656-9EC5-4B8C-BEFE-5B69E95391B2}" destId="{448FC638-50A2-4C17-809D-3187DA26A24E}" srcOrd="1" destOrd="0" parTransId="{5773FFEF-023A-4B5E-9166-C263DC4BC63E}" sibTransId="{6F44593A-2E58-4B60-AB2C-284C1D0CB78B}"/>
    <dgm:cxn modelId="{A2425AFA-22D0-47D2-8896-87757083DA6C}" type="presOf" srcId="{F4756422-BCC5-4C85-937B-1426404CC4C1}" destId="{2DAC1A4A-DF88-418A-8713-817FE7B2AC68}" srcOrd="0" destOrd="0" presId="urn:microsoft.com/office/officeart/2005/8/layout/default"/>
    <dgm:cxn modelId="{5488BF72-8A2F-456C-A94C-371DE180A85A}" type="presOf" srcId="{22922607-AFBE-452E-90A1-A51C73CAF794}" destId="{D87B9106-2DEB-44D9-99C5-3388EDAE2F22}" srcOrd="0" destOrd="0" presId="urn:microsoft.com/office/officeart/2005/8/layout/default"/>
    <dgm:cxn modelId="{A4E01B76-6C98-424B-8893-272B0B7891CB}" srcId="{3F93E656-9EC5-4B8C-BEFE-5B69E95391B2}" destId="{F4756422-BCC5-4C85-937B-1426404CC4C1}" srcOrd="4" destOrd="0" parTransId="{4FC7388F-B596-44F9-BA27-79C6B2DB16E8}" sibTransId="{B4D65E5D-4C60-4546-B36E-CC9389384A9B}"/>
    <dgm:cxn modelId="{A7576F6A-0F5B-419B-9A81-57BA870C4810}" type="presParOf" srcId="{5E9FF8FC-17EB-43A5-BD93-1ADA11D29DD9}" destId="{A057E6E9-B418-4EC3-B5E0-D41C40A07E5B}" srcOrd="0" destOrd="0" presId="urn:microsoft.com/office/officeart/2005/8/layout/default"/>
    <dgm:cxn modelId="{5696FE81-3AC2-4A11-ADCB-3B8625F6D7D6}" type="presParOf" srcId="{5E9FF8FC-17EB-43A5-BD93-1ADA11D29DD9}" destId="{59FEC125-FE7E-4E25-83B2-41C7B1246D60}" srcOrd="1" destOrd="0" presId="urn:microsoft.com/office/officeart/2005/8/layout/default"/>
    <dgm:cxn modelId="{145BB44A-3439-4629-8716-D2760D3FB9FE}" type="presParOf" srcId="{5E9FF8FC-17EB-43A5-BD93-1ADA11D29DD9}" destId="{5970E150-817A-4C7C-B0EB-D63F6EBC95B5}" srcOrd="2" destOrd="0" presId="urn:microsoft.com/office/officeart/2005/8/layout/default"/>
    <dgm:cxn modelId="{87106C97-0896-45F8-B7EF-914851CFD8D6}" type="presParOf" srcId="{5E9FF8FC-17EB-43A5-BD93-1ADA11D29DD9}" destId="{796C0721-0456-499F-AFA4-858422CF5BF3}" srcOrd="3" destOrd="0" presId="urn:microsoft.com/office/officeart/2005/8/layout/default"/>
    <dgm:cxn modelId="{7A624D03-853C-4791-AB95-1B860E4EC5DD}" type="presParOf" srcId="{5E9FF8FC-17EB-43A5-BD93-1ADA11D29DD9}" destId="{831EDF0F-5040-4612-A61F-47732BF5E202}" srcOrd="4" destOrd="0" presId="urn:microsoft.com/office/officeart/2005/8/layout/default"/>
    <dgm:cxn modelId="{711B47ED-7F45-46F0-8308-D930FA2A76C1}" type="presParOf" srcId="{5E9FF8FC-17EB-43A5-BD93-1ADA11D29DD9}" destId="{49E2BDF2-007B-4EAE-A874-581AC10BE0C7}" srcOrd="5" destOrd="0" presId="urn:microsoft.com/office/officeart/2005/8/layout/default"/>
    <dgm:cxn modelId="{9CB86D2C-D735-4DF1-AB4A-6B7B4BF540DA}" type="presParOf" srcId="{5E9FF8FC-17EB-43A5-BD93-1ADA11D29DD9}" destId="{F269BB08-07C8-4A97-ABB4-3E3FF2CC4CE0}" srcOrd="6" destOrd="0" presId="urn:microsoft.com/office/officeart/2005/8/layout/default"/>
    <dgm:cxn modelId="{441E191C-4CFA-48DD-A7A6-F5E39A4B402B}" type="presParOf" srcId="{5E9FF8FC-17EB-43A5-BD93-1ADA11D29DD9}" destId="{8411A736-6138-4C5E-9F37-C0410527AFE2}" srcOrd="7" destOrd="0" presId="urn:microsoft.com/office/officeart/2005/8/layout/default"/>
    <dgm:cxn modelId="{EF81A933-79F0-40C1-8394-26C6BBE6468C}" type="presParOf" srcId="{5E9FF8FC-17EB-43A5-BD93-1ADA11D29DD9}" destId="{2DAC1A4A-DF88-418A-8713-817FE7B2AC68}" srcOrd="8" destOrd="0" presId="urn:microsoft.com/office/officeart/2005/8/layout/default"/>
    <dgm:cxn modelId="{B2C6E616-30A5-4D5F-8AFB-B8AC8AF072A6}" type="presParOf" srcId="{5E9FF8FC-17EB-43A5-BD93-1ADA11D29DD9}" destId="{43A83F56-A7DE-4DE9-9004-E824165302E5}" srcOrd="9" destOrd="0" presId="urn:microsoft.com/office/officeart/2005/8/layout/default"/>
    <dgm:cxn modelId="{0595E1B2-EDCB-4317-B636-7A15694B506A}" type="presParOf" srcId="{5E9FF8FC-17EB-43A5-BD93-1ADA11D29DD9}" destId="{D87B9106-2DEB-44D9-99C5-3388EDAE2F2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7E6E9-B418-4EC3-B5E0-D41C40A07E5B}">
      <dsp:nvSpPr>
        <dsp:cNvPr id="0" name=""/>
        <dsp:cNvSpPr/>
      </dsp:nvSpPr>
      <dsp:spPr>
        <a:xfrm>
          <a:off x="377190" y="3160"/>
          <a:ext cx="2907506" cy="17445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“Great Man” Theory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(Spencer, 1874)</a:t>
          </a:r>
        </a:p>
      </dsp:txBody>
      <dsp:txXfrm>
        <a:off x="377190" y="3160"/>
        <a:ext cx="2907506" cy="1744503"/>
      </dsp:txXfrm>
    </dsp:sp>
    <dsp:sp modelId="{5970E150-817A-4C7C-B0EB-D63F6EBC95B5}">
      <dsp:nvSpPr>
        <dsp:cNvPr id="0" name=""/>
        <dsp:cNvSpPr/>
      </dsp:nvSpPr>
      <dsp:spPr>
        <a:xfrm>
          <a:off x="3575446" y="3160"/>
          <a:ext cx="2907506" cy="1744503"/>
        </a:xfrm>
        <a:prstGeom prst="rect">
          <a:avLst/>
        </a:prstGeom>
        <a:solidFill>
          <a:schemeClr val="accent5">
            <a:hueOff val="425424"/>
            <a:satOff val="-4778"/>
            <a:lumOff val="-102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Lewin’s Leadership Styles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(Lewin, Lippitt, &amp; White, 1939)</a:t>
          </a:r>
        </a:p>
      </dsp:txBody>
      <dsp:txXfrm>
        <a:off x="3575446" y="3160"/>
        <a:ext cx="2907506" cy="1744503"/>
      </dsp:txXfrm>
    </dsp:sp>
    <dsp:sp modelId="{831EDF0F-5040-4612-A61F-47732BF5E202}">
      <dsp:nvSpPr>
        <dsp:cNvPr id="0" name=""/>
        <dsp:cNvSpPr/>
      </dsp:nvSpPr>
      <dsp:spPr>
        <a:xfrm>
          <a:off x="6773703" y="3160"/>
          <a:ext cx="2907506" cy="1744503"/>
        </a:xfrm>
        <a:prstGeom prst="rect">
          <a:avLst/>
        </a:prstGeom>
        <a:solidFill>
          <a:schemeClr val="accent5">
            <a:hueOff val="850848"/>
            <a:satOff val="-9556"/>
            <a:lumOff val="-20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Transactional Leadership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(Webber 1947; Bass 1981)</a:t>
          </a:r>
        </a:p>
      </dsp:txBody>
      <dsp:txXfrm>
        <a:off x="6773703" y="3160"/>
        <a:ext cx="2907506" cy="1744503"/>
      </dsp:txXfrm>
    </dsp:sp>
    <dsp:sp modelId="{F269BB08-07C8-4A97-ABB4-3E3FF2CC4CE0}">
      <dsp:nvSpPr>
        <dsp:cNvPr id="0" name=""/>
        <dsp:cNvSpPr/>
      </dsp:nvSpPr>
      <dsp:spPr>
        <a:xfrm>
          <a:off x="377190" y="2038415"/>
          <a:ext cx="2907506" cy="1744503"/>
        </a:xfrm>
        <a:prstGeom prst="rect">
          <a:avLst/>
        </a:prstGeom>
        <a:solidFill>
          <a:schemeClr val="accent5">
            <a:hueOff val="1276272"/>
            <a:satOff val="-14335"/>
            <a:lumOff val="-30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Transformational Leadership (Downton 1973; Burns, 2004) </a:t>
          </a:r>
        </a:p>
      </dsp:txBody>
      <dsp:txXfrm>
        <a:off x="377190" y="2038415"/>
        <a:ext cx="2907506" cy="1744503"/>
      </dsp:txXfrm>
    </dsp:sp>
    <dsp:sp modelId="{2DAC1A4A-DF88-418A-8713-817FE7B2AC68}">
      <dsp:nvSpPr>
        <dsp:cNvPr id="0" name=""/>
        <dsp:cNvSpPr/>
      </dsp:nvSpPr>
      <dsp:spPr>
        <a:xfrm>
          <a:off x="3575446" y="2038415"/>
          <a:ext cx="2907506" cy="1744503"/>
        </a:xfrm>
        <a:prstGeom prst="rect">
          <a:avLst/>
        </a:prstGeom>
        <a:solidFill>
          <a:schemeClr val="accent5">
            <a:hueOff val="1701696"/>
            <a:satOff val="-19113"/>
            <a:lumOff val="-4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Situational Leadership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(Hersey &amp; Blanchard, 1969)</a:t>
          </a:r>
        </a:p>
      </dsp:txBody>
      <dsp:txXfrm>
        <a:off x="3575446" y="2038415"/>
        <a:ext cx="2907506" cy="1744503"/>
      </dsp:txXfrm>
    </dsp:sp>
    <dsp:sp modelId="{D87B9106-2DEB-44D9-99C5-3388EDAE2F22}">
      <dsp:nvSpPr>
        <dsp:cNvPr id="0" name=""/>
        <dsp:cNvSpPr/>
      </dsp:nvSpPr>
      <dsp:spPr>
        <a:xfrm>
          <a:off x="6773703" y="2038415"/>
          <a:ext cx="2907506" cy="1744503"/>
        </a:xfrm>
        <a:prstGeom prst="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Servant Leadership (Greenleaf, 1970)</a:t>
          </a:r>
        </a:p>
      </dsp:txBody>
      <dsp:txXfrm>
        <a:off x="6773703" y="2038415"/>
        <a:ext cx="2907506" cy="1744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4EE18-6AF6-4969-9249-82053E8DF1E8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C642D-4354-4994-82C5-03AA5A56B8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03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com/books/about/THE_STUDY_OF_SOCIOLOGY.html?id=36PMzKh6CqwC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Special:BookSources/9780802141187" TargetMode="External"/><Relationship Id="rId5" Type="http://schemas.openxmlformats.org/officeDocument/2006/relationships/hyperlink" Target="https://en.wikipedia.org/wiki/ISBN_(identifier)" TargetMode="External"/><Relationship Id="rId4" Type="http://schemas.openxmlformats.org/officeDocument/2006/relationships/hyperlink" Target="https://books.google.com/books?id=d5r6dul5Mv0C&amp;pg=PA1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0144739419851143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0144739419851143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>
                <a:effectLst/>
                <a:latin typeface="Times New Roman" panose="02020603050405020304" pitchFamily="18" charset="0"/>
              </a:rPr>
              <a:t>never have so many labored so long to produce so little.” 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</a:rPr>
              <a:t>Bennis W and Nanus B (1985) Leaders: The Strategies for Taking Charge. New York: Harper and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effectLst/>
                <a:latin typeface="Times New Roman" panose="02020603050405020304" pitchFamily="18" charset="0"/>
              </a:rPr>
              <a:t>Row. p.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C642D-4354-4994-82C5-03AA5A56B8C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451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C642D-4354-4994-82C5-03AA5A56B8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666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Engagement &amp; Learning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Interprofessional Education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Cultural Competency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 Engagement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Ethics &amp; Integrity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Leadership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C642D-4354-4994-82C5-03AA5A56B8C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8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Spencer, H. </a:t>
            </a:r>
            <a:r>
              <a:rPr lang="en-US" i="1" dirty="0">
                <a:hlinkClick r:id="rId3"/>
              </a:rPr>
              <a:t>The Study of Sociology</a:t>
            </a:r>
            <a:r>
              <a:rPr lang="en-US" i="1" dirty="0"/>
              <a:t>.</a:t>
            </a:r>
            <a:r>
              <a:rPr lang="en-US" dirty="0"/>
              <a:t> Appleton, 1874.​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Downton, J. V. (1973). </a:t>
            </a:r>
            <a:r>
              <a:rPr lang="en-US" i="1" dirty="0"/>
              <a:t>Rebel leadership: Commitment and charisma in the revolutionary process.</a:t>
            </a:r>
            <a:r>
              <a:rPr lang="en-US" dirty="0"/>
              <a:t> Free Press.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dirty="0"/>
              <a:t>Burns, James Macgregor (2004). </a:t>
            </a:r>
            <a:r>
              <a:rPr lang="en-US" i="1" dirty="0">
                <a:hlinkClick r:id="rId4"/>
              </a:rPr>
              <a:t>Transformational Leadership</a:t>
            </a:r>
            <a:r>
              <a:rPr lang="en-US" i="1" dirty="0"/>
              <a:t>. </a:t>
            </a:r>
            <a:r>
              <a:rPr lang="en-US" i="1" dirty="0">
                <a:hlinkClick r:id="rId5" tooltip="ISBN (identifier)"/>
              </a:rPr>
              <a:t>ISBN</a:t>
            </a:r>
            <a:r>
              <a:rPr lang="en-US" i="1" dirty="0"/>
              <a:t> </a:t>
            </a:r>
            <a:r>
              <a:rPr lang="en-US" i="1" dirty="0">
                <a:hlinkClick r:id="rId6" tooltip="Special:BookSources/9780802141187"/>
              </a:rPr>
              <a:t>9780802141187</a:t>
            </a:r>
            <a:r>
              <a:rPr lang="en-US" i="1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Dansereau, Fred, Jr., George B. Graen, and William J. Haga. “A Vertical Dyad Linkage Approach to Leadership within Formal Organizations: A Longitudinal Investigation of the Role Making Process.” </a:t>
            </a:r>
            <a:r>
              <a:rPr lang="en-US" i="1" dirty="0"/>
              <a:t>Organizational Behavior and Human Performance</a:t>
            </a:r>
            <a:r>
              <a:rPr lang="en-US" dirty="0"/>
              <a:t> 13 (1975): 46–78.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Weber, M. (1947). The Theory of Social and Economic Organizations. New York: Free Press.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Bass, B. M., &amp; Stogdill, R. (1981). Handbook of leadership. </a:t>
            </a:r>
            <a:r>
              <a:rPr lang="en-US" i="1" dirty="0"/>
              <a:t>Theory, research, and managerial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Hersey, P., &amp; Blanchard, K. (1969). Life cycle theory of leadership. Training and Development Journal, 23, 26-35.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Lewin</a:t>
            </a:r>
            <a:r>
              <a:rPr lang="en-US" dirty="0"/>
              <a:t>, K.; Lippitt, R.; White, R.K. (1939). </a:t>
            </a:r>
            <a:r>
              <a:rPr lang="en-US" i="1" dirty="0"/>
              <a:t>Patterns of aggressive behavior in experimentally created social climates. Journal of Social Psychology </a:t>
            </a:r>
            <a:r>
              <a:rPr lang="en-US" dirty="0"/>
              <a:t>10: 271–301.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Greenleaf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C642D-4354-4994-82C5-03AA5A56B8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24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Kearns, K. (2019). The Leadership Portfolio Program at The University of Pittsburgh: Teaching leadership to graduate students1. </a:t>
            </a:r>
            <a:r>
              <a:rPr lang="en-US" i="1" dirty="0"/>
              <a:t>Teaching Public Administration</a:t>
            </a:r>
            <a:r>
              <a:rPr lang="en-US" dirty="0"/>
              <a:t>, </a:t>
            </a:r>
            <a:r>
              <a:rPr lang="en-US" i="1" dirty="0"/>
              <a:t>37</a:t>
            </a:r>
            <a:r>
              <a:rPr lang="en-US" dirty="0"/>
              <a:t>(3), 255–273. </a:t>
            </a:r>
            <a:r>
              <a:rPr lang="en-US" dirty="0">
                <a:hlinkClick r:id="rId3"/>
              </a:rPr>
              <a:t>https://doi.org/10.1177/0144739419851143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C642D-4354-4994-82C5-03AA5A56B8C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02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Kearns, K. (2019). The Leadership Portfolio Program at The University of Pittsburgh: Teaching leadership to graduate students1. </a:t>
            </a:r>
            <a:r>
              <a:rPr lang="en-US" i="1" dirty="0"/>
              <a:t>Teaching Public Administration</a:t>
            </a:r>
            <a:r>
              <a:rPr lang="en-US" dirty="0"/>
              <a:t>, </a:t>
            </a:r>
            <a:r>
              <a:rPr lang="en-US" i="1" dirty="0"/>
              <a:t>37</a:t>
            </a:r>
            <a:r>
              <a:rPr lang="en-US" dirty="0"/>
              <a:t>(3), 255–273. </a:t>
            </a:r>
            <a:r>
              <a:rPr lang="en-US" dirty="0">
                <a:hlinkClick r:id="rId3"/>
              </a:rPr>
              <a:t>https://doi.org/10.1177/0144739419851143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C642D-4354-4994-82C5-03AA5A56B8C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UMB Mission: “serve the public good of Maryland and society at-large“</a:t>
            </a:r>
          </a:p>
          <a:p>
            <a:endParaRPr lang="en-US" dirty="0"/>
          </a:p>
          <a:p>
            <a:r>
              <a:rPr lang="en-US" dirty="0"/>
              <a:t>Hargett, C. W., Doty, J. P., Hauck, J. N., Webb, A. M., Cook, S. H., Tsipis, N. E., Neumann, J. A., Andolsek, K. M., &amp; Taylor, D. C. (2017). Developing a model for effective leadership in healthcare: a concept mapping approach. </a:t>
            </a:r>
            <a:r>
              <a:rPr lang="en-US" i="1" dirty="0"/>
              <a:t>Journal of healthcare leadership</a:t>
            </a:r>
            <a:r>
              <a:rPr lang="en-US" dirty="0"/>
              <a:t>, </a:t>
            </a:r>
            <a:r>
              <a:rPr lang="en-US" i="1" dirty="0"/>
              <a:t>9</a:t>
            </a:r>
            <a:r>
              <a:rPr lang="en-US" dirty="0"/>
              <a:t>, 69–78. https://doi.org/10.2147/JHL.S141664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C642D-4354-4994-82C5-03AA5A56B8C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772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Hargett, C. W., Doty, J. P., Hauck, J. N., Webb, A. M., Cook, S. H., Tsipis, N. E., Neumann, J. A., Andolsek, K. M., &amp; Taylor, D. C. (2017). Developing a model for effective leadership in healthcare: a concept mapping approach. </a:t>
            </a:r>
            <a:r>
              <a:rPr lang="en-US" i="1" dirty="0"/>
              <a:t>Journal of healthcare leadership</a:t>
            </a:r>
            <a:r>
              <a:rPr lang="en-US" dirty="0"/>
              <a:t>, </a:t>
            </a:r>
            <a:r>
              <a:rPr lang="en-US" i="1" dirty="0"/>
              <a:t>9</a:t>
            </a:r>
            <a:r>
              <a:rPr lang="en-US" dirty="0"/>
              <a:t>, 69–78. https://doi.org/10.2147/JHL.S141664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C642D-4354-4994-82C5-03AA5A56B8C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77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Hu, Y. Y., Parker, S. H., Lipsitz, S. R., Arriaga, A. F., Peyre, S. E., Corso, K. A., … Greenberg, C. C. (2016). Surgeons’ Leadership Styles and Team Behavior in the Operating Room Abstract presented at the American College of Surgeons 101st Annual Clinical Congress, Scientific Forum, Chicago, IL, October 2015. </a:t>
            </a:r>
            <a:r>
              <a:rPr lang="en-US" i="1" dirty="0">
                <a:effectLst/>
              </a:rPr>
              <a:t>Journal of the American College of Surgeons</a:t>
            </a:r>
            <a:r>
              <a:rPr lang="en-US" dirty="0">
                <a:effectLst/>
              </a:rPr>
              <a:t>, </a:t>
            </a:r>
            <a:r>
              <a:rPr lang="en-US" i="1" dirty="0">
                <a:effectLst/>
              </a:rPr>
              <a:t>222</a:t>
            </a:r>
            <a:r>
              <a:rPr lang="en-US" dirty="0">
                <a:effectLst/>
              </a:rPr>
              <a:t>(1), 41–51. https://doi.org/10.1016/j.jamcollsurg.2015.09.013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C642D-4354-4994-82C5-03AA5A56B8C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76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Tying tangible behaviors to measurable outcomes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Hu, Y. Y., Parker, S. H., Lipsitz, S. R., Arriaga, A. F., Peyre, S. E., Corso, K. A., … Greenberg, C. C. (2016). Surgeons’ Leadership Styles and Team Behavior in the Operating Room Abstract presented at the American College of Surgeons 101st Annual Clinical Congress, Scientific Forum, Chicago, IL, October 2015. </a:t>
            </a:r>
            <a:r>
              <a:rPr lang="en-US" i="1" dirty="0">
                <a:effectLst/>
              </a:rPr>
              <a:t>Journal of the American College of Surgeons</a:t>
            </a:r>
            <a:r>
              <a:rPr lang="en-US" dirty="0">
                <a:effectLst/>
              </a:rPr>
              <a:t>, </a:t>
            </a:r>
            <a:r>
              <a:rPr lang="en-US" i="1" dirty="0">
                <a:effectLst/>
              </a:rPr>
              <a:t>222</a:t>
            </a:r>
            <a:r>
              <a:rPr lang="en-US" dirty="0">
                <a:effectLst/>
              </a:rPr>
              <a:t>(1), 41–51. https://doi.org/10.1016/j.jamcollsurg.2015.09.013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C642D-4354-4994-82C5-03AA5A56B8C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94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3F16-87E8-40AE-9CBD-E9E0A825C821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BB87-D711-4291-9F33-80CA13D3345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0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3F16-87E8-40AE-9CBD-E9E0A825C821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BB87-D711-4291-9F33-80CA13D334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9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3F16-87E8-40AE-9CBD-E9E0A825C821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BB87-D711-4291-9F33-80CA13D334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4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3F16-87E8-40AE-9CBD-E9E0A825C821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BB87-D711-4291-9F33-80CA13D334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5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3F16-87E8-40AE-9CBD-E9E0A825C821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BB87-D711-4291-9F33-80CA13D3345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48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3F16-87E8-40AE-9CBD-E9E0A825C821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BB87-D711-4291-9F33-80CA13D334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4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3F16-87E8-40AE-9CBD-E9E0A825C821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BB87-D711-4291-9F33-80CA13D334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8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3F16-87E8-40AE-9CBD-E9E0A825C821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BB87-D711-4291-9F33-80CA13D334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97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3F16-87E8-40AE-9CBD-E9E0A825C821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BB87-D711-4291-9F33-80CA13D334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9A63F16-87E8-40AE-9CBD-E9E0A825C821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AFBB87-D711-4291-9F33-80CA13D334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8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3F16-87E8-40AE-9CBD-E9E0A825C821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BB87-D711-4291-9F33-80CA13D334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1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9A63F16-87E8-40AE-9CBD-E9E0A825C821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AAFBB87-D711-4291-9F33-80CA13D3345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35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books.google.com/books/about/THE_STUDY_OF_SOCIOLOGY.html?id=36PMzKh6CqwC" TargetMode="External"/><Relationship Id="rId3" Type="http://schemas.openxmlformats.org/officeDocument/2006/relationships/hyperlink" Target="https://en.wikipedia.org/wiki/ISBN_(identifier)" TargetMode="External"/><Relationship Id="rId7" Type="http://schemas.openxmlformats.org/officeDocument/2006/relationships/hyperlink" Target="https://doi.org/10.1177/0144739419851143" TargetMode="External"/><Relationship Id="rId2" Type="http://schemas.openxmlformats.org/officeDocument/2006/relationships/hyperlink" Target="https://books.google.com/books?id=d5r6dul5Mv0C&amp;pg=PA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jamcollsurg.2015.09.013" TargetMode="External"/><Relationship Id="rId5" Type="http://schemas.openxmlformats.org/officeDocument/2006/relationships/hyperlink" Target="https://doi.org/10.2147/JHL.S141664" TargetMode="External"/><Relationship Id="rId4" Type="http://schemas.openxmlformats.org/officeDocument/2006/relationships/hyperlink" Target="https://en.wikipedia.org/wiki/Special:BookSources/978080214118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41C5A-95EC-42FB-9D2A-B993CA53A9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b="1" dirty="0"/>
              <a:t>Leadership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as a Learning Outcome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A7AEC-4DC7-46DD-B689-424162BCDA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b="1" dirty="0" smtClean="0"/>
              <a:t>Gregory A. Brightbill, MBA, Med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Associate Director, Student Leadership and Involvement</a:t>
            </a:r>
          </a:p>
          <a:p>
            <a:r>
              <a:rPr lang="en-US" dirty="0" smtClean="0"/>
              <a:t>Intercultural Leadership and 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913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34E2568-DB40-4E20-A2F0-1B7D9551E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379663"/>
              </p:ext>
            </p:extLst>
          </p:nvPr>
        </p:nvGraphicFramePr>
        <p:xfrm>
          <a:off x="498763" y="405693"/>
          <a:ext cx="11194473" cy="5878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1625">
                  <a:extLst>
                    <a:ext uri="{9D8B030D-6E8A-4147-A177-3AD203B41FA5}">
                      <a16:colId xmlns:a16="http://schemas.microsoft.com/office/drawing/2014/main" val="956951019"/>
                    </a:ext>
                  </a:extLst>
                </a:gridCol>
                <a:gridCol w="5339869">
                  <a:extLst>
                    <a:ext uri="{9D8B030D-6E8A-4147-A177-3AD203B41FA5}">
                      <a16:colId xmlns:a16="http://schemas.microsoft.com/office/drawing/2014/main" val="3167328039"/>
                    </a:ext>
                  </a:extLst>
                </a:gridCol>
                <a:gridCol w="4242979">
                  <a:extLst>
                    <a:ext uri="{9D8B030D-6E8A-4147-A177-3AD203B41FA5}">
                      <a16:colId xmlns:a16="http://schemas.microsoft.com/office/drawing/2014/main" val="1409209800"/>
                    </a:ext>
                  </a:extLst>
                </a:gridCol>
              </a:tblGrid>
              <a:tr h="240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Element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9" marR="1049" marT="1049" marB="0" anchor="b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Definition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9" marR="1049" marT="1049" marB="0" anchor="b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Measurable Actions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9" marR="1049" marT="1049" marB="0" anchor="b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90633635"/>
                  </a:ext>
                </a:extLst>
              </a:tr>
              <a:tr h="5393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Maintaining standards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9" marR="1049" marT="1049" marB="0" anchor="ctr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Supporting safety and quality by adhering to acceptable principles of practice, following codes of good ethics, and enforcing procedures and protocols by consistently demonstrating appropriate behaviors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9" marR="1049" marT="1049" marB="0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dirty="0">
                          <a:effectLst/>
                        </a:rPr>
                        <a:t>Practical knowledge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dirty="0">
                          <a:effectLst/>
                        </a:rPr>
                        <a:t>Ethical role-modeling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dirty="0">
                          <a:effectLst/>
                        </a:rPr>
                        <a:t>Judicial</a:t>
                      </a:r>
                    </a:p>
                  </a:txBody>
                  <a:tcPr marL="1049" marR="1049" marT="1049" marB="0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67874637"/>
                  </a:ext>
                </a:extLst>
              </a:tr>
              <a:tr h="7187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Making decisions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9" marR="1049" marT="1049" marB="0" anchor="ctr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Seeking out appropriate information and generating alternative possibilities or courses of action, synthesizing the information, choosing a solution to a problem, and letting all relevant personnel know the chosen option.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9" marR="1049" marT="1049" marB="0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dirty="0">
                          <a:effectLst/>
                        </a:rPr>
                        <a:t>Critical thinking and problem solving 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dirty="0">
                          <a:effectLst/>
                        </a:rPr>
                        <a:t>Ability to filter information and input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dirty="0">
                          <a:effectLst/>
                        </a:rPr>
                        <a:t>Ability to communicate synthesized information and decisions</a:t>
                      </a:r>
                    </a:p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9" marR="1049" marT="1049" marB="0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34917775"/>
                  </a:ext>
                </a:extLst>
              </a:tr>
              <a:tr h="7187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Managing resources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9" marR="1049" marT="1049" marB="0" anchor="ctr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Assigning resources (people and equipment) depending on the situation or context; delegating tasks appropriately to team members, and ensuring the team has what it needs to accomplish the task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9" marR="1049" marT="1049" marB="0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dirty="0">
                          <a:effectLst/>
                        </a:rPr>
                        <a:t>Situational awareness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dirty="0">
                          <a:effectLst/>
                        </a:rPr>
                        <a:t>Team-building and delegation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dirty="0">
                          <a:effectLst/>
                        </a:rPr>
                        <a:t>Goal-setting</a:t>
                      </a:r>
                    </a:p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9" marR="1049" marT="1049" marB="0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6170051"/>
                  </a:ext>
                </a:extLst>
              </a:tr>
              <a:tr h="7187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Directing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9" marR="1049" marT="1049" marB="0" anchor="ctr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Clearly stating expectations regarding accomplishment of task goals; giving clear instructions; using authority where required; demonstrating confidence in both leadership and technical ability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9" marR="1049" marT="1049" marB="0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dirty="0">
                          <a:effectLst/>
                        </a:rPr>
                        <a:t>Goal setting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dirty="0">
                          <a:effectLst/>
                        </a:rPr>
                        <a:t>“Glass half-full” mentality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en-US" sz="1200" u="none" strike="noStrike" dirty="0">
                        <a:effectLst/>
                      </a:endParaRPr>
                    </a:p>
                  </a:txBody>
                  <a:tcPr marL="1049" marR="1049" marT="1049" marB="0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91430761"/>
                  </a:ext>
                </a:extLst>
              </a:tr>
              <a:tr h="7187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Training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9" marR="1049" marT="1049" marB="0" anchor="ctr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Instructing and coaching team members according to goals of the task; modifying own behavior according to team’s educational needs; identifying and maximizing educational opportunities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9" marR="1049" marT="1049" marB="0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dirty="0">
                          <a:effectLst/>
                        </a:rPr>
                        <a:t>Mentoring capacity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Training ability</a:t>
                      </a:r>
                    </a:p>
                  </a:txBody>
                  <a:tcPr marL="1049" marR="1049" marT="1049" marB="0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56611544"/>
                  </a:ext>
                </a:extLst>
              </a:tr>
              <a:tr h="5393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Supporting others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9" marR="1049" marT="1049" marB="0" anchor="ctr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Judging the capabilities of team members; helping where appropriate; establishing a rapport with team members and actively encouraging them to speak up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9" marR="1049" marT="1049" marB="0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dirty="0">
                          <a:effectLst/>
                        </a:rPr>
                        <a:t>Responsiveness to others’ needs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dirty="0">
                          <a:effectLst/>
                        </a:rPr>
                        <a:t>Charismatic personality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9" marR="1049" marT="1049" marB="0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97588844"/>
                  </a:ext>
                </a:extLst>
              </a:tr>
              <a:tr h="7187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Communicating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9" marR="1049" marT="1049" marB="0" anchor="ctr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Giving and receiving information in a timely manner to aid establishment of a shared understanding among team members. Speaking appropriately for the situation. Asking for input from team members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9" marR="1049" marT="1049" marB="0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dirty="0">
                          <a:effectLst/>
                        </a:rPr>
                        <a:t>Timely and responsive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dirty="0">
                          <a:effectLst/>
                        </a:rPr>
                        <a:t>Ability to voice concerns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dirty="0">
                          <a:effectLst/>
                        </a:rPr>
                        <a:t>Active listening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9" marR="1049" marT="1049" marB="0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07597935"/>
                  </a:ext>
                </a:extLst>
              </a:tr>
              <a:tr h="8716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Coping with pressure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9" marR="1049" marT="1049" marB="0" anchor="ctr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Showing flexibility and changing plans if required to cope with changing circumstances to ensure that goals are met; anticipating possible complications and communicating them to staff; adopting a forceful manner if appropriate without undermining the role of other team members</a:t>
                      </a:r>
                    </a:p>
                  </a:txBody>
                  <a:tcPr marL="1049" marR="1049" marT="1049" marB="0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dirty="0">
                          <a:effectLst/>
                        </a:rPr>
                        <a:t>Strong under pressure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dirty="0">
                          <a:effectLst/>
                        </a:rPr>
                        <a:t>Foresight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dirty="0">
                          <a:effectLst/>
                        </a:rPr>
                        <a:t>Flexibility and adaptability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9" marR="1049" marT="1049" marB="0"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1550363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E9AEA2D-D621-4BA3-837A-D7D89854B651}"/>
              </a:ext>
            </a:extLst>
          </p:cNvPr>
          <p:cNvSpPr txBox="1"/>
          <p:nvPr/>
        </p:nvSpPr>
        <p:spPr>
          <a:xfrm>
            <a:off x="9774965" y="63801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4C4A87-36E2-49E5-8103-8AF2E70458F8}"/>
              </a:ext>
            </a:extLst>
          </p:cNvPr>
          <p:cNvSpPr txBox="1"/>
          <p:nvPr/>
        </p:nvSpPr>
        <p:spPr>
          <a:xfrm>
            <a:off x="2813650" y="-9805"/>
            <a:ext cx="73555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</a:rPr>
              <a:t>Surgeons' Leadership Inventory </a:t>
            </a:r>
            <a:r>
              <a:rPr lang="en-US" sz="2400" dirty="0"/>
              <a:t>(Parker et al., 2013)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7597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97AD-EA7C-4587-94D9-BC06D1F60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Multifactor Leadership Questionnaire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72F19-098A-4366-9126-C78264627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28" y="286603"/>
            <a:ext cx="10497944" cy="584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52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80ED8B-0FB2-44C7-A349-51DDC219A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77" y="785091"/>
            <a:ext cx="11775580" cy="455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75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8E426BD-0C7D-4481-A4F7-C1F52BA53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527" y="2249525"/>
            <a:ext cx="7940354" cy="32703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6A7219-AC6B-414C-893D-815CD0DE1D56}"/>
              </a:ext>
            </a:extLst>
          </p:cNvPr>
          <p:cNvSpPr txBox="1"/>
          <p:nvPr/>
        </p:nvSpPr>
        <p:spPr>
          <a:xfrm>
            <a:off x="7434769" y="5648551"/>
            <a:ext cx="226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(Hu et al., 2016, p. 45)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C6D5A4-BCC1-4F3F-825C-6E3B6BAE2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237" y="197291"/>
            <a:ext cx="686752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06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9A8E1-D927-41BB-8C21-D4046F32B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deliver this ILO?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CDA9B-5239-4BD9-B18D-AF209790E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Integrating key skills into curriculum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 smtClean="0"/>
              <a:t>Ex: Public speaking, critical thinking, problem solving, ethical dilemma role-playing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Identify and cultivate current leaders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 smtClean="0"/>
              <a:t>Mirroring, modeling, mentoring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Challenges?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 smtClean="0"/>
              <a:t>Diverse views of leadership</a:t>
            </a:r>
            <a:r>
              <a:rPr lang="en-US" sz="3000" dirty="0"/>
              <a:t> </a:t>
            </a:r>
            <a:r>
              <a:rPr lang="en-US" sz="3000" dirty="0" smtClean="0"/>
              <a:t>and scope</a:t>
            </a:r>
          </a:p>
        </p:txBody>
      </p:sp>
    </p:spTree>
    <p:extLst>
      <p:ext uri="{BB962C8B-B14F-4D97-AF65-F5344CB8AC3E}">
        <p14:creationId xmlns:p14="http://schemas.microsoft.com/office/powerpoint/2010/main" val="3174470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737360"/>
            <a:ext cx="10860405" cy="402336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/>
              <a:t>Bass, B. M., &amp; Stogdill, R. (1981). Handbook of leadership. </a:t>
            </a:r>
            <a:r>
              <a:rPr lang="en-US" sz="1200" i="1" dirty="0"/>
              <a:t>Theory, research, and managerial</a:t>
            </a:r>
            <a:r>
              <a:rPr lang="en-US" sz="12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smtClean="0">
                <a:latin typeface="Times New Roman" panose="02020603050405020304" pitchFamily="18" charset="0"/>
              </a:rPr>
              <a:t>Bennis </a:t>
            </a:r>
            <a:r>
              <a:rPr lang="en-US" sz="1200" dirty="0">
                <a:latin typeface="Times New Roman" panose="02020603050405020304" pitchFamily="18" charset="0"/>
              </a:rPr>
              <a:t>W and Nanus B (1985) Leaders: The Strategies for Taking Charge. New York: Harper and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latin typeface="Times New Roman" panose="02020603050405020304" pitchFamily="18" charset="0"/>
              </a:rPr>
              <a:t>Row. p. </a:t>
            </a:r>
            <a:r>
              <a:rPr lang="en-US" sz="1200" dirty="0" smtClean="0">
                <a:latin typeface="Times New Roman" panose="02020603050405020304" pitchFamily="18" charset="0"/>
              </a:rPr>
              <a:t>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i="1" dirty="0"/>
              <a:t>Burns, James Macgregor (2004). </a:t>
            </a:r>
            <a:r>
              <a:rPr lang="en-US" sz="1200" i="1" dirty="0">
                <a:hlinkClick r:id="rId2"/>
              </a:rPr>
              <a:t>Transformational Leadership</a:t>
            </a:r>
            <a:r>
              <a:rPr lang="en-US" sz="1200" i="1" dirty="0"/>
              <a:t>. </a:t>
            </a:r>
            <a:r>
              <a:rPr lang="en-US" sz="1200" i="1" dirty="0">
                <a:hlinkClick r:id="rId3" tooltip="ISBN (identifier)"/>
              </a:rPr>
              <a:t>ISBN</a:t>
            </a:r>
            <a:r>
              <a:rPr lang="en-US" sz="1200" i="1" dirty="0"/>
              <a:t> </a:t>
            </a:r>
            <a:r>
              <a:rPr lang="en-US" sz="1200" i="1" dirty="0">
                <a:hlinkClick r:id="rId4" tooltip="Special:BookSources/9780802141187"/>
              </a:rPr>
              <a:t>9780802141187</a:t>
            </a:r>
            <a:r>
              <a:rPr lang="en-US" sz="1200" i="1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smtClean="0"/>
              <a:t>Dansereau</a:t>
            </a:r>
            <a:r>
              <a:rPr lang="en-US" sz="1200" dirty="0"/>
              <a:t>, Fred, Jr., George B. Graen, and William J. Haga. “A Vertical Dyad Linkage Approach to Leadership within Formal Organizations: A Longitudinal Investigation of the Role Making Process.” </a:t>
            </a:r>
            <a:r>
              <a:rPr lang="en-US" sz="1200" i="1" dirty="0"/>
              <a:t>Organizational Behavior and Human Performance</a:t>
            </a:r>
            <a:r>
              <a:rPr lang="en-US" sz="1200" dirty="0"/>
              <a:t> 13 (1975): 46–78.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smtClean="0"/>
              <a:t>Downton</a:t>
            </a:r>
            <a:r>
              <a:rPr lang="en-US" sz="1200" dirty="0"/>
              <a:t>, J. V. (1973). </a:t>
            </a:r>
            <a:r>
              <a:rPr lang="en-US" sz="1200" i="1" dirty="0"/>
              <a:t>Rebel leadership: Commitment and charisma in the revolutionary process.</a:t>
            </a:r>
            <a:r>
              <a:rPr lang="en-US" sz="1200" dirty="0"/>
              <a:t> Free Press</a:t>
            </a:r>
            <a:r>
              <a:rPr lang="en-US" sz="1200" dirty="0" smtClean="0"/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smtClean="0"/>
              <a:t>Greenleaf</a:t>
            </a:r>
            <a:r>
              <a:rPr lang="en-US" sz="1200" dirty="0"/>
              <a:t>, R. K. (1997). The servant as leader. In R. P. Vecchio (Ed.), </a:t>
            </a:r>
            <a:r>
              <a:rPr lang="en-US" sz="1200" i="1" dirty="0"/>
              <a:t>Leadership: Understanding the dynamics of power and influence in organizations</a:t>
            </a:r>
            <a:r>
              <a:rPr lang="en-US" sz="1200" dirty="0"/>
              <a:t> (pp. 429–438). University of Notre Dame Press. (Reprinted from "Servant Leadership," Paulist Press, 1977, pp. 7–17)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smtClean="0"/>
              <a:t>Hargett</a:t>
            </a:r>
            <a:r>
              <a:rPr lang="en-US" sz="1200" dirty="0"/>
              <a:t>, C. W., Doty, J. P., Hauck, J. N., Webb, A. M., Cook, S. H., Tsipis, N. E., Neumann, J. A., Andolsek, K. M., &amp; Taylor, D. C. (2017). Developing a model for effective leadership in healthcare: a concept mapping approach. </a:t>
            </a:r>
            <a:r>
              <a:rPr lang="en-US" sz="1200" i="1" dirty="0"/>
              <a:t>Journal of healthcare leadership</a:t>
            </a:r>
            <a:r>
              <a:rPr lang="en-US" sz="1200" dirty="0"/>
              <a:t>, </a:t>
            </a:r>
            <a:r>
              <a:rPr lang="en-US" sz="1200" i="1" dirty="0"/>
              <a:t>9</a:t>
            </a:r>
            <a:r>
              <a:rPr lang="en-US" sz="1200" dirty="0"/>
              <a:t>, 69–78. </a:t>
            </a:r>
            <a:r>
              <a:rPr lang="en-US" sz="1200" dirty="0">
                <a:hlinkClick r:id="rId5"/>
              </a:rPr>
              <a:t>https://</a:t>
            </a:r>
            <a:r>
              <a:rPr lang="en-US" sz="1200" dirty="0" smtClean="0">
                <a:hlinkClick r:id="rId5"/>
              </a:rPr>
              <a:t>doi.org/10.2147/JHL.S141664</a:t>
            </a:r>
            <a:endParaRPr lang="en-US" sz="1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smtClean="0"/>
              <a:t>Hersey</a:t>
            </a:r>
            <a:r>
              <a:rPr lang="en-US" sz="1200" dirty="0"/>
              <a:t>, P., &amp; Blanchard, K. (1969). Life cycle theory of leadership. Training and Development Journal, 23, 26-35.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/>
              <a:t>Hu, Y. Y., Parker, S. H., Lipsitz, S. R., Arriaga, A. F., Peyre, S. E., Corso, K. A., … Greenberg, C. C. (2016). Surgeons’ Leadership Styles and Team Behavior in the Operating Room Abstract presented at the American College of Surgeons 101st Annual Clinical Congress, Scientific Forum, Chicago, IL, October 2015. </a:t>
            </a:r>
            <a:r>
              <a:rPr lang="en-US" sz="1200" i="1" dirty="0"/>
              <a:t>Journal of the American College of Surgeons</a:t>
            </a:r>
            <a:r>
              <a:rPr lang="en-US" sz="1200" dirty="0"/>
              <a:t>, </a:t>
            </a:r>
            <a:r>
              <a:rPr lang="en-US" sz="1200" i="1" dirty="0"/>
              <a:t>222</a:t>
            </a:r>
            <a:r>
              <a:rPr lang="en-US" sz="1200" dirty="0"/>
              <a:t>(1), 41–51. </a:t>
            </a:r>
            <a:r>
              <a:rPr lang="en-US" sz="1200" dirty="0">
                <a:hlinkClick r:id="rId6"/>
              </a:rPr>
              <a:t>https://doi.org/10.1016/j.jamcollsurg.2015.09.013</a:t>
            </a: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smtClean="0"/>
              <a:t>Kearns</a:t>
            </a:r>
            <a:r>
              <a:rPr lang="en-US" sz="1200" dirty="0"/>
              <a:t>, K. (2019). The Leadership Portfolio Program at The University of Pittsburgh: Teaching leadership to graduate students1. </a:t>
            </a:r>
            <a:r>
              <a:rPr lang="en-US" sz="1200" i="1" dirty="0"/>
              <a:t>Teaching Public Administration</a:t>
            </a:r>
            <a:r>
              <a:rPr lang="en-US" sz="1200" dirty="0"/>
              <a:t>, </a:t>
            </a:r>
            <a:r>
              <a:rPr lang="en-US" sz="1200" i="1" dirty="0"/>
              <a:t>37</a:t>
            </a:r>
            <a:r>
              <a:rPr lang="en-US" sz="1200" dirty="0"/>
              <a:t>(3), 255–273. </a:t>
            </a:r>
            <a:r>
              <a:rPr lang="en-US" sz="1200" dirty="0">
                <a:hlinkClick r:id="rId7"/>
              </a:rPr>
              <a:t>https://doi.org/10.1177/0144739419851143</a:t>
            </a: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/>
              <a:t>Lewin, K.; Lippitt, R.; White, R.K. (1939). </a:t>
            </a:r>
            <a:r>
              <a:rPr lang="en-US" sz="1200" i="1" dirty="0"/>
              <a:t>Patterns of aggressive behavior in experimentally created social climates. Journal of Social Psychology </a:t>
            </a:r>
            <a:r>
              <a:rPr lang="en-US" sz="1200" dirty="0"/>
              <a:t>10: 271–301.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smtClean="0"/>
              <a:t>Spencer</a:t>
            </a:r>
            <a:r>
              <a:rPr lang="en-US" sz="1200" dirty="0"/>
              <a:t>, H. </a:t>
            </a:r>
            <a:r>
              <a:rPr lang="en-US" sz="1200" i="1" dirty="0">
                <a:hlinkClick r:id="rId8"/>
              </a:rPr>
              <a:t>The Study of Sociology</a:t>
            </a:r>
            <a:r>
              <a:rPr lang="en-US" sz="1200" i="1" dirty="0"/>
              <a:t>.</a:t>
            </a:r>
            <a:r>
              <a:rPr lang="en-US" sz="1200" dirty="0"/>
              <a:t> Appleton, 1874.​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smtClean="0"/>
              <a:t>Weber</a:t>
            </a:r>
            <a:r>
              <a:rPr lang="en-US" sz="1200" dirty="0"/>
              <a:t>, M. (1947). The Theory of Social and Economic Organizations. New York: Free Press. </a:t>
            </a:r>
          </a:p>
          <a:p>
            <a:pPr>
              <a:lnSpc>
                <a:spcPct val="100000"/>
              </a:lnSpc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16427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72A6E3DE-722E-41BB-85C2-F063A2C22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63" y="905933"/>
            <a:ext cx="9121678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8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41C5A-95EC-42FB-9D2A-B993CA53A9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“Leadership?”</a:t>
            </a:r>
          </a:p>
        </p:txBody>
      </p:sp>
    </p:spTree>
    <p:extLst>
      <p:ext uri="{BB962C8B-B14F-4D97-AF65-F5344CB8AC3E}">
        <p14:creationId xmlns:p14="http://schemas.microsoft.com/office/powerpoint/2010/main" val="1890147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7A90A-8367-4694-98A1-086B7D916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Examples of Leadership Models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3770F861-BB44-4287-A8B5-124CBC553F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60497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2520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6063C-E553-48F1-929D-7BC9DE9AE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26" y="407848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ability “to influence others to voluntarily commit themselves to achievement of a goal or objective” (Kearns, 2019, p. 256)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99DABF-A525-4147-9FA0-D2911FB844C0}"/>
              </a:ext>
            </a:extLst>
          </p:cNvPr>
          <p:cNvSpPr/>
          <p:nvPr/>
        </p:nvSpPr>
        <p:spPr>
          <a:xfrm>
            <a:off x="4427339" y="2341052"/>
            <a:ext cx="3337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INFLUENCE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97EABC-CBCD-478A-8A37-BD7A379488D3}"/>
              </a:ext>
            </a:extLst>
          </p:cNvPr>
          <p:cNvSpPr txBox="1">
            <a:spLocks/>
          </p:cNvSpPr>
          <p:nvPr/>
        </p:nvSpPr>
        <p:spPr>
          <a:xfrm>
            <a:off x="1524000" y="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What is “Leadership?”</a:t>
            </a:r>
          </a:p>
        </p:txBody>
      </p:sp>
    </p:spTree>
    <p:extLst>
      <p:ext uri="{BB962C8B-B14F-4D97-AF65-F5344CB8AC3E}">
        <p14:creationId xmlns:p14="http://schemas.microsoft.com/office/powerpoint/2010/main" val="231482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6063C-E553-48F1-929D-7BC9DE9AE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864" y="4206666"/>
            <a:ext cx="643427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Described as contextual complexity, reliant on both the abilities of the leader and the requirements of the setting.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3E3DCF-FF0C-4409-8CC3-817E9B5FE074}"/>
              </a:ext>
            </a:extLst>
          </p:cNvPr>
          <p:cNvSpPr txBox="1">
            <a:spLocks/>
          </p:cNvSpPr>
          <p:nvPr/>
        </p:nvSpPr>
        <p:spPr>
          <a:xfrm>
            <a:off x="1524000" y="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What is “Leadership?”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99DABF-A525-4147-9FA0-D2911FB844C0}"/>
              </a:ext>
            </a:extLst>
          </p:cNvPr>
          <p:cNvSpPr/>
          <p:nvPr/>
        </p:nvSpPr>
        <p:spPr>
          <a:xfrm>
            <a:off x="4145179" y="2474810"/>
            <a:ext cx="3901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SITUATIONAL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028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DC6DA-9CF9-4D59-8BF9-B8A4938D6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Duke Healthcare Leadership Model (Hargett et al., 2017)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9645406-3E6E-46E6-9D86-6F2DE56A2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500" y="1846533"/>
            <a:ext cx="4325875" cy="432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3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7460273-AA37-4769-B290-9DE57FA0A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35" y="66675"/>
            <a:ext cx="10322415" cy="62544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8CE11C-8692-4D25-84E5-B5C1A7B63EE8}"/>
              </a:ext>
            </a:extLst>
          </p:cNvPr>
          <p:cNvSpPr txBox="1"/>
          <p:nvPr/>
        </p:nvSpPr>
        <p:spPr>
          <a:xfrm>
            <a:off x="9144000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(Hargett et al., 2017, table 3 )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61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F2723F-EDF9-4D4F-8224-9C8F34E5F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237" y="197291"/>
            <a:ext cx="6867525" cy="1543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440670-89C1-4D39-8861-704AF7C2C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4" y="1413417"/>
            <a:ext cx="10420350" cy="4343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3107010-6069-43D6-8560-5DEB3B5F69EB}"/>
              </a:ext>
            </a:extLst>
          </p:cNvPr>
          <p:cNvSpPr txBox="1"/>
          <p:nvPr/>
        </p:nvSpPr>
        <p:spPr>
          <a:xfrm>
            <a:off x="8148447" y="5865540"/>
            <a:ext cx="226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(Hu et al., 2016, p. 43)</a:t>
            </a:r>
          </a:p>
        </p:txBody>
      </p:sp>
    </p:spTree>
    <p:extLst>
      <p:ext uri="{BB962C8B-B14F-4D97-AF65-F5344CB8AC3E}">
        <p14:creationId xmlns:p14="http://schemas.microsoft.com/office/powerpoint/2010/main" val="75823386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A9AEB31DECCE4DAC8FD68DB3B1E7C1" ma:contentTypeVersion="15" ma:contentTypeDescription="Create a new document." ma:contentTypeScope="" ma:versionID="2aac414e76a554835cd4537e9e56b064">
  <xsd:schema xmlns:xsd="http://www.w3.org/2001/XMLSchema" xmlns:xs="http://www.w3.org/2001/XMLSchema" xmlns:p="http://schemas.microsoft.com/office/2006/metadata/properties" xmlns:ns1="http://schemas.microsoft.com/sharepoint/v3" xmlns:ns3="3c156842-e5e0-4116-9ee5-a12c122bd811" xmlns:ns4="99c47926-5a1c-460b-8671-7d87320c08ae" targetNamespace="http://schemas.microsoft.com/office/2006/metadata/properties" ma:root="true" ma:fieldsID="c0b8957c8bde22bab4db5b71205b5d66" ns1:_="" ns3:_="" ns4:_="">
    <xsd:import namespace="http://schemas.microsoft.com/sharepoint/v3"/>
    <xsd:import namespace="3c156842-e5e0-4116-9ee5-a12c122bd811"/>
    <xsd:import namespace="99c47926-5a1c-460b-8671-7d87320c08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156842-e5e0-4116-9ee5-a12c122bd8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c47926-5a1c-460b-8671-7d87320c08ae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39FACB-76D4-4109-8925-4596669C2C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089E56-44CB-4818-B354-667CD5E62130}">
  <ds:schemaRefs>
    <ds:schemaRef ds:uri="http://schemas.microsoft.com/office/2006/documentManagement/types"/>
    <ds:schemaRef ds:uri="99c47926-5a1c-460b-8671-7d87320c08a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purl.org/dc/terms/"/>
    <ds:schemaRef ds:uri="3c156842-e5e0-4116-9ee5-a12c122bd81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4633FE9-E268-4200-86D3-E4E962410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c156842-e5e0-4116-9ee5-a12c122bd811"/>
    <ds:schemaRef ds:uri="99c47926-5a1c-460b-8671-7d87320c08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346</TotalTime>
  <Words>1808</Words>
  <Application>Microsoft Office PowerPoint</Application>
  <PresentationFormat>Widescreen</PresentationFormat>
  <Paragraphs>128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Retrospect</vt:lpstr>
      <vt:lpstr>Leadership  as a Learning Outcome</vt:lpstr>
      <vt:lpstr>PowerPoint Presentation</vt:lpstr>
      <vt:lpstr>What is “Leadership?”</vt:lpstr>
      <vt:lpstr>Examples of Leadership Models</vt:lpstr>
      <vt:lpstr>PowerPoint Presentation</vt:lpstr>
      <vt:lpstr>PowerPoint Presentation</vt:lpstr>
      <vt:lpstr>Duke Healthcare Leadership Model (Hargett et al., 2017)</vt:lpstr>
      <vt:lpstr>PowerPoint Presentation</vt:lpstr>
      <vt:lpstr>PowerPoint Presentation</vt:lpstr>
      <vt:lpstr>PowerPoint Presentation</vt:lpstr>
      <vt:lpstr>Multifactor Leadership Questionnaire</vt:lpstr>
      <vt:lpstr>PowerPoint Presentation</vt:lpstr>
      <vt:lpstr>PowerPoint Presentation</vt:lpstr>
      <vt:lpstr>How can we deliver this ILO?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“Leadership?”</dc:title>
  <dc:creator>Greg Brightbill</dc:creator>
  <cp:lastModifiedBy>Matthews, Karen</cp:lastModifiedBy>
  <cp:revision>5</cp:revision>
  <dcterms:created xsi:type="dcterms:W3CDTF">2021-11-29T16:23:52Z</dcterms:created>
  <dcterms:modified xsi:type="dcterms:W3CDTF">2021-12-09T15:55:33Z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0x0101007DA9AEB31DECCE4DAC8FD68DB3B1E7C1</vt:lpwstr>
  </property>
</Properties>
</file>