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6" r:id="rId5"/>
    <p:sldId id="270" r:id="rId6"/>
    <p:sldId id="258" r:id="rId7"/>
    <p:sldId id="264" r:id="rId8"/>
    <p:sldId id="262" r:id="rId9"/>
    <p:sldId id="265" r:id="rId10"/>
    <p:sldId id="266" r:id="rId11"/>
    <p:sldId id="263" r:id="rId12"/>
    <p:sldId id="268" r:id="rId13"/>
    <p:sldId id="269" r:id="rId14"/>
    <p:sldId id="2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EF8C6A-3D72-04A0-61C3-3CD5E97FBF65}" v="3" dt="2026-01-09T19:13:19.3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awala, Nicole" userId="S::nshelawala@hshsl.umaryland.edu::cf06e4fe-a683-4b29-967b-642e0485cacc" providerId="AD" clId="Web-{AFEF8C6A-3D72-04A0-61C3-3CD5E97FBF65}"/>
    <pc:docChg chg="modSld">
      <pc:chgData name="Shelawala, Nicole" userId="S::nshelawala@hshsl.umaryland.edu::cf06e4fe-a683-4b29-967b-642e0485cacc" providerId="AD" clId="Web-{AFEF8C6A-3D72-04A0-61C3-3CD5E97FBF65}" dt="2026-01-09T19:13:19.321" v="2" actId="1076"/>
      <pc:docMkLst>
        <pc:docMk/>
      </pc:docMkLst>
      <pc:sldChg chg="modSp">
        <pc:chgData name="Shelawala, Nicole" userId="S::nshelawala@hshsl.umaryland.edu::cf06e4fe-a683-4b29-967b-642e0485cacc" providerId="AD" clId="Web-{AFEF8C6A-3D72-04A0-61C3-3CD5E97FBF65}" dt="2026-01-09T19:08:10.868" v="0"/>
        <pc:sldMkLst>
          <pc:docMk/>
          <pc:sldMk cId="1145616323" sldId="259"/>
        </pc:sldMkLst>
        <pc:spChg chg="mod">
          <ac:chgData name="Shelawala, Nicole" userId="S::nshelawala@hshsl.umaryland.edu::cf06e4fe-a683-4b29-967b-642e0485cacc" providerId="AD" clId="Web-{AFEF8C6A-3D72-04A0-61C3-3CD5E97FBF65}" dt="2026-01-09T19:08:10.868" v="0"/>
          <ac:spMkLst>
            <pc:docMk/>
            <pc:sldMk cId="1145616323" sldId="259"/>
            <ac:spMk id="4" creationId="{10C6E06C-F815-5B7E-A6BB-6E2651B58CE2}"/>
          </ac:spMkLst>
        </pc:spChg>
      </pc:sldChg>
      <pc:sldChg chg="modSp">
        <pc:chgData name="Shelawala, Nicole" userId="S::nshelawala@hshsl.umaryland.edu::cf06e4fe-a683-4b29-967b-642e0485cacc" providerId="AD" clId="Web-{AFEF8C6A-3D72-04A0-61C3-3CD5E97FBF65}" dt="2026-01-09T19:13:19.321" v="2" actId="1076"/>
        <pc:sldMkLst>
          <pc:docMk/>
          <pc:sldMk cId="3754702258" sldId="264"/>
        </pc:sldMkLst>
        <pc:picChg chg="ord">
          <ac:chgData name="Shelawala, Nicole" userId="S::nshelawala@hshsl.umaryland.edu::cf06e4fe-a683-4b29-967b-642e0485cacc" providerId="AD" clId="Web-{AFEF8C6A-3D72-04A0-61C3-3CD5E97FBF65}" dt="2026-01-09T19:12:38.540" v="1"/>
          <ac:picMkLst>
            <pc:docMk/>
            <pc:sldMk cId="3754702258" sldId="264"/>
            <ac:picMk id="8" creationId="{B919E57C-26B7-A53A-A4E4-B39C5ADE89DB}"/>
          </ac:picMkLst>
        </pc:picChg>
        <pc:picChg chg="mod">
          <ac:chgData name="Shelawala, Nicole" userId="S::nshelawala@hshsl.umaryland.edu::cf06e4fe-a683-4b29-967b-642e0485cacc" providerId="AD" clId="Web-{AFEF8C6A-3D72-04A0-61C3-3CD5E97FBF65}" dt="2026-01-09T19:13:19.321" v="2" actId="1076"/>
          <ac:picMkLst>
            <pc:docMk/>
            <pc:sldMk cId="3754702258" sldId="264"/>
            <ac:picMk id="12" creationId="{CD157BD9-B21C-5DC4-9276-B17EE19E1337}"/>
          </ac:picMkLst>
        </pc:picChg>
      </pc:sldChg>
    </pc:docChg>
  </pc:docChgLst>
  <pc:docChgLst>
    <pc:chgData name="Yarnell, Amy" userId="S::ayarnell@hshsl.umaryland.edu::06db5c58-5a7d-439d-a90e-eccf8b255f39" providerId="AD" clId="Web-{EFBFC3D2-C443-5890-CF19-918386D2048D}"/>
    <pc:docChg chg="modSld">
      <pc:chgData name="Yarnell, Amy" userId="S::ayarnell@hshsl.umaryland.edu::06db5c58-5a7d-439d-a90e-eccf8b255f39" providerId="AD" clId="Web-{EFBFC3D2-C443-5890-CF19-918386D2048D}" dt="2026-01-06T21:09:50.718" v="5" actId="20577"/>
      <pc:docMkLst>
        <pc:docMk/>
      </pc:docMkLst>
      <pc:sldChg chg="modSp">
        <pc:chgData name="Yarnell, Amy" userId="S::ayarnell@hshsl.umaryland.edu::06db5c58-5a7d-439d-a90e-eccf8b255f39" providerId="AD" clId="Web-{EFBFC3D2-C443-5890-CF19-918386D2048D}" dt="2026-01-06T21:09:50.718" v="5" actId="20577"/>
        <pc:sldMkLst>
          <pc:docMk/>
          <pc:sldMk cId="2161472270" sldId="258"/>
        </pc:sldMkLst>
        <pc:spChg chg="mod">
          <ac:chgData name="Yarnell, Amy" userId="S::ayarnell@hshsl.umaryland.edu::06db5c58-5a7d-439d-a90e-eccf8b255f39" providerId="AD" clId="Web-{EFBFC3D2-C443-5890-CF19-918386D2048D}" dt="2026-01-06T21:09:50.718" v="5" actId="20577"/>
          <ac:spMkLst>
            <pc:docMk/>
            <pc:sldMk cId="2161472270" sldId="258"/>
            <ac:spMk id="3" creationId="{95E10DF1-C877-5AEE-22E1-1A54F0EDCAC6}"/>
          </ac:spMkLst>
        </pc:spChg>
      </pc:sldChg>
    </pc:docChg>
  </pc:docChgLst>
  <pc:docChgLst>
    <pc:chgData name="Dows, Douglas" userId="S::ddows@umaryland.edu::36ddee9f-60e5-485f-8b4a-5b204e97ab5f" providerId="AD" clId="Web-{7C2C1FA6-08E1-B323-0ECB-D142BBBB39B7}"/>
    <pc:docChg chg="modSld">
      <pc:chgData name="Dows, Douglas" userId="S::ddows@umaryland.edu::36ddee9f-60e5-485f-8b4a-5b204e97ab5f" providerId="AD" clId="Web-{7C2C1FA6-08E1-B323-0ECB-D142BBBB39B7}" dt="2025-12-18T21:06:58.058" v="0" actId="20577"/>
      <pc:docMkLst>
        <pc:docMk/>
      </pc:docMkLst>
    </pc:docChg>
  </pc:docChgLst>
  <pc:docChgLst>
    <pc:chgData name="Stokes, Chardai" userId="94abc118-7628-49e6-868b-3016af7ff2d3" providerId="ADAL" clId="{92A1CDB0-8692-4376-B616-FEEF7282A952}"/>
    <pc:docChg chg="undo redo custSel addSld delSld modSld sldOrd">
      <pc:chgData name="Stokes, Chardai" userId="94abc118-7628-49e6-868b-3016af7ff2d3" providerId="ADAL" clId="{92A1CDB0-8692-4376-B616-FEEF7282A952}" dt="2026-01-08T19:25:12.300" v="5258" actId="20577"/>
      <pc:docMkLst>
        <pc:docMk/>
      </pc:docMkLst>
      <pc:sldChg chg="modSp mod">
        <pc:chgData name="Stokes, Chardai" userId="94abc118-7628-49e6-868b-3016af7ff2d3" providerId="ADAL" clId="{92A1CDB0-8692-4376-B616-FEEF7282A952}" dt="2026-01-06T21:40:29.380" v="4244" actId="20577"/>
        <pc:sldMkLst>
          <pc:docMk/>
          <pc:sldMk cId="2930338492" sldId="256"/>
        </pc:sldMkLst>
        <pc:spChg chg="mod">
          <ac:chgData name="Stokes, Chardai" userId="94abc118-7628-49e6-868b-3016af7ff2d3" providerId="ADAL" clId="{92A1CDB0-8692-4376-B616-FEEF7282A952}" dt="2026-01-06T13:58:37.101" v="32" actId="20577"/>
          <ac:spMkLst>
            <pc:docMk/>
            <pc:sldMk cId="2930338492" sldId="256"/>
            <ac:spMk id="2" creationId="{41116960-2AEE-A4F0-F201-ECD97B846EAC}"/>
          </ac:spMkLst>
        </pc:spChg>
        <pc:spChg chg="mod">
          <ac:chgData name="Stokes, Chardai" userId="94abc118-7628-49e6-868b-3016af7ff2d3" providerId="ADAL" clId="{92A1CDB0-8692-4376-B616-FEEF7282A952}" dt="2026-01-06T21:40:29.380" v="4244" actId="20577"/>
          <ac:spMkLst>
            <pc:docMk/>
            <pc:sldMk cId="2930338492" sldId="256"/>
            <ac:spMk id="3" creationId="{09A19B83-5525-BD68-543E-46521A3A7CC4}"/>
          </ac:spMkLst>
        </pc:spChg>
      </pc:sldChg>
      <pc:sldChg chg="addSp delSp modSp mod ord">
        <pc:chgData name="Stokes, Chardai" userId="94abc118-7628-49e6-868b-3016af7ff2d3" providerId="ADAL" clId="{92A1CDB0-8692-4376-B616-FEEF7282A952}" dt="2026-01-08T16:55:42.907" v="4721" actId="962"/>
        <pc:sldMkLst>
          <pc:docMk/>
          <pc:sldMk cId="2161472270" sldId="258"/>
        </pc:sldMkLst>
        <pc:spChg chg="mod">
          <ac:chgData name="Stokes, Chardai" userId="94abc118-7628-49e6-868b-3016af7ff2d3" providerId="ADAL" clId="{92A1CDB0-8692-4376-B616-FEEF7282A952}" dt="2026-01-06T14:42:51.930" v="850"/>
          <ac:spMkLst>
            <pc:docMk/>
            <pc:sldMk cId="2161472270" sldId="258"/>
            <ac:spMk id="2" creationId="{12696B18-7CFB-08AB-FDBF-6AA8B41F5D3F}"/>
          </ac:spMkLst>
        </pc:spChg>
        <pc:spChg chg="mod">
          <ac:chgData name="Stokes, Chardai" userId="94abc118-7628-49e6-868b-3016af7ff2d3" providerId="ADAL" clId="{92A1CDB0-8692-4376-B616-FEEF7282A952}" dt="2026-01-06T21:49:33.070" v="4446" actId="20577"/>
          <ac:spMkLst>
            <pc:docMk/>
            <pc:sldMk cId="2161472270" sldId="258"/>
            <ac:spMk id="3" creationId="{95E10DF1-C877-5AEE-22E1-1A54F0EDCAC6}"/>
          </ac:spMkLst>
        </pc:spChg>
        <pc:picChg chg="add mod ord modCrop">
          <ac:chgData name="Stokes, Chardai" userId="94abc118-7628-49e6-868b-3016af7ff2d3" providerId="ADAL" clId="{92A1CDB0-8692-4376-B616-FEEF7282A952}" dt="2026-01-08T16:55:42.907" v="4721" actId="962"/>
          <ac:picMkLst>
            <pc:docMk/>
            <pc:sldMk cId="2161472270" sldId="258"/>
            <ac:picMk id="6" creationId="{EFAB76CA-1AB1-7E90-C2DC-5EB7178C807C}"/>
          </ac:picMkLst>
        </pc:picChg>
        <pc:picChg chg="add mod modCrop">
          <ac:chgData name="Stokes, Chardai" userId="94abc118-7628-49e6-868b-3016af7ff2d3" providerId="ADAL" clId="{92A1CDB0-8692-4376-B616-FEEF7282A952}" dt="2026-01-08T16:55:03.459" v="4589" actId="962"/>
          <ac:picMkLst>
            <pc:docMk/>
            <pc:sldMk cId="2161472270" sldId="258"/>
            <ac:picMk id="8" creationId="{9415584D-6E73-FA7A-DD9E-E2C0E406E4EF}"/>
          </ac:picMkLst>
        </pc:picChg>
      </pc:sldChg>
      <pc:sldChg chg="addSp delSp modSp mod ord">
        <pc:chgData name="Stokes, Chardai" userId="94abc118-7628-49e6-868b-3016af7ff2d3" providerId="ADAL" clId="{92A1CDB0-8692-4376-B616-FEEF7282A952}" dt="2026-01-08T19:25:12.300" v="5258" actId="20577"/>
        <pc:sldMkLst>
          <pc:docMk/>
          <pc:sldMk cId="1145616323" sldId="259"/>
        </pc:sldMkLst>
        <pc:spChg chg="add mod">
          <ac:chgData name="Stokes, Chardai" userId="94abc118-7628-49e6-868b-3016af7ff2d3" providerId="ADAL" clId="{92A1CDB0-8692-4376-B616-FEEF7282A952}" dt="2026-01-06T18:42:29.411" v="3900" actId="1076"/>
          <ac:spMkLst>
            <pc:docMk/>
            <pc:sldMk cId="1145616323" sldId="259"/>
            <ac:spMk id="4" creationId="{10C6E06C-F815-5B7E-A6BB-6E2651B58CE2}"/>
          </ac:spMkLst>
        </pc:spChg>
        <pc:spChg chg="add mod">
          <ac:chgData name="Stokes, Chardai" userId="94abc118-7628-49e6-868b-3016af7ff2d3" providerId="ADAL" clId="{92A1CDB0-8692-4376-B616-FEEF7282A952}" dt="2026-01-08T19:25:12.300" v="5258" actId="20577"/>
          <ac:spMkLst>
            <pc:docMk/>
            <pc:sldMk cId="1145616323" sldId="259"/>
            <ac:spMk id="5" creationId="{24735CD5-B477-8F39-6910-E660EC29662A}"/>
          </ac:spMkLst>
        </pc:spChg>
      </pc:sldChg>
      <pc:sldChg chg="addSp delSp modSp mod modClrScheme chgLayout modNotesTx">
        <pc:chgData name="Stokes, Chardai" userId="94abc118-7628-49e6-868b-3016af7ff2d3" providerId="ADAL" clId="{92A1CDB0-8692-4376-B616-FEEF7282A952}" dt="2026-01-08T16:57:17.287" v="5027" actId="962"/>
        <pc:sldMkLst>
          <pc:docMk/>
          <pc:sldMk cId="3943351844" sldId="262"/>
        </pc:sldMkLst>
        <pc:spChg chg="mod ord">
          <ac:chgData name="Stokes, Chardai" userId="94abc118-7628-49e6-868b-3016af7ff2d3" providerId="ADAL" clId="{92A1CDB0-8692-4376-B616-FEEF7282A952}" dt="2026-01-06T21:49:45.465" v="4447" actId="114"/>
          <ac:spMkLst>
            <pc:docMk/>
            <pc:sldMk cId="3943351844" sldId="262"/>
            <ac:spMk id="2" creationId="{0F2253BD-3241-E50A-6460-F76BCCCC9D28}"/>
          </ac:spMkLst>
        </pc:spChg>
        <pc:spChg chg="mod">
          <ac:chgData name="Stokes, Chardai" userId="94abc118-7628-49e6-868b-3016af7ff2d3" providerId="ADAL" clId="{92A1CDB0-8692-4376-B616-FEEF7282A952}" dt="2026-01-06T15:33:55.196" v="1199" actId="26606"/>
          <ac:spMkLst>
            <pc:docMk/>
            <pc:sldMk cId="3943351844" sldId="262"/>
            <ac:spMk id="3" creationId="{111881DC-A615-34E3-D0D5-320FE3A3195E}"/>
          </ac:spMkLst>
        </pc:spChg>
        <pc:picChg chg="add mod ord modCrop">
          <ac:chgData name="Stokes, Chardai" userId="94abc118-7628-49e6-868b-3016af7ff2d3" providerId="ADAL" clId="{92A1CDB0-8692-4376-B616-FEEF7282A952}" dt="2026-01-08T16:57:17.287" v="5027" actId="962"/>
          <ac:picMkLst>
            <pc:docMk/>
            <pc:sldMk cId="3943351844" sldId="262"/>
            <ac:picMk id="6" creationId="{587574B5-D77C-595B-2444-CFA0444ACD0C}"/>
          </ac:picMkLst>
        </pc:picChg>
        <pc:cxnChg chg="add mod">
          <ac:chgData name="Stokes, Chardai" userId="94abc118-7628-49e6-868b-3016af7ff2d3" providerId="ADAL" clId="{92A1CDB0-8692-4376-B616-FEEF7282A952}" dt="2026-01-06T18:28:11.331" v="3538" actId="1076"/>
          <ac:cxnSpMkLst>
            <pc:docMk/>
            <pc:sldMk cId="3943351844" sldId="262"/>
            <ac:cxnSpMk id="9" creationId="{CA830697-DAB8-5E3C-EA9D-5CDBA8BA28A0}"/>
          </ac:cxnSpMkLst>
        </pc:cxnChg>
      </pc:sldChg>
      <pc:sldChg chg="addSp delSp modSp mod modClrScheme chgLayout">
        <pc:chgData name="Stokes, Chardai" userId="94abc118-7628-49e6-868b-3016af7ff2d3" providerId="ADAL" clId="{92A1CDB0-8692-4376-B616-FEEF7282A952}" dt="2026-01-06T18:02:46.413" v="2991" actId="20577"/>
        <pc:sldMkLst>
          <pc:docMk/>
          <pc:sldMk cId="2308518814" sldId="263"/>
        </pc:sldMkLst>
        <pc:spChg chg="add mod ord">
          <ac:chgData name="Stokes, Chardai" userId="94abc118-7628-49e6-868b-3016af7ff2d3" providerId="ADAL" clId="{92A1CDB0-8692-4376-B616-FEEF7282A952}" dt="2026-01-06T17:53:44.320" v="2782" actId="20577"/>
          <ac:spMkLst>
            <pc:docMk/>
            <pc:sldMk cId="2308518814" sldId="263"/>
            <ac:spMk id="3" creationId="{EBF36B1D-898C-AA59-A0F5-D8EC75CF7E39}"/>
          </ac:spMkLst>
        </pc:spChg>
        <pc:spChg chg="add mod ord">
          <ac:chgData name="Stokes, Chardai" userId="94abc118-7628-49e6-868b-3016af7ff2d3" providerId="ADAL" clId="{92A1CDB0-8692-4376-B616-FEEF7282A952}" dt="2026-01-06T18:02:46.413" v="2991" actId="20577"/>
          <ac:spMkLst>
            <pc:docMk/>
            <pc:sldMk cId="2308518814" sldId="263"/>
            <ac:spMk id="4" creationId="{BD3BED83-0CA6-1169-6F9F-B6315BBC04CA}"/>
          </ac:spMkLst>
        </pc:spChg>
      </pc:sldChg>
      <pc:sldChg chg="addSp delSp modSp add mod ord">
        <pc:chgData name="Stokes, Chardai" userId="94abc118-7628-49e6-868b-3016af7ff2d3" providerId="ADAL" clId="{92A1CDB0-8692-4376-B616-FEEF7282A952}" dt="2026-01-08T16:56:52.018" v="4933" actId="962"/>
        <pc:sldMkLst>
          <pc:docMk/>
          <pc:sldMk cId="3754702258" sldId="264"/>
        </pc:sldMkLst>
        <pc:spChg chg="mod">
          <ac:chgData name="Stokes, Chardai" userId="94abc118-7628-49e6-868b-3016af7ff2d3" providerId="ADAL" clId="{92A1CDB0-8692-4376-B616-FEEF7282A952}" dt="2026-01-06T16:12:44.239" v="1640" actId="20577"/>
          <ac:spMkLst>
            <pc:docMk/>
            <pc:sldMk cId="3754702258" sldId="264"/>
            <ac:spMk id="2" creationId="{0281ECE2-4200-0805-5C91-FBC73AEFF50C}"/>
          </ac:spMkLst>
        </pc:spChg>
        <pc:spChg chg="mod">
          <ac:chgData name="Stokes, Chardai" userId="94abc118-7628-49e6-868b-3016af7ff2d3" providerId="ADAL" clId="{92A1CDB0-8692-4376-B616-FEEF7282A952}" dt="2026-01-06T17:17:18.656" v="2116" actId="20577"/>
          <ac:spMkLst>
            <pc:docMk/>
            <pc:sldMk cId="3754702258" sldId="264"/>
            <ac:spMk id="3" creationId="{58547947-AE24-C61F-C445-BFD6BA8E2871}"/>
          </ac:spMkLst>
        </pc:spChg>
        <pc:picChg chg="add mod ord modCrop">
          <ac:chgData name="Stokes, Chardai" userId="94abc118-7628-49e6-868b-3016af7ff2d3" providerId="ADAL" clId="{92A1CDB0-8692-4376-B616-FEEF7282A952}" dt="2026-01-08T16:56:01.093" v="4755" actId="962"/>
          <ac:picMkLst>
            <pc:docMk/>
            <pc:sldMk cId="3754702258" sldId="264"/>
            <ac:picMk id="6" creationId="{B02FC244-5504-5771-D692-9599DB0C1C9F}"/>
          </ac:picMkLst>
        </pc:picChg>
        <pc:picChg chg="add mod modCrop">
          <ac:chgData name="Stokes, Chardai" userId="94abc118-7628-49e6-868b-3016af7ff2d3" providerId="ADAL" clId="{92A1CDB0-8692-4376-B616-FEEF7282A952}" dt="2026-01-08T16:56:16.457" v="4793" actId="962"/>
          <ac:picMkLst>
            <pc:docMk/>
            <pc:sldMk cId="3754702258" sldId="264"/>
            <ac:picMk id="8" creationId="{B919E57C-26B7-A53A-A4E4-B39C5ADE89DB}"/>
          </ac:picMkLst>
        </pc:picChg>
        <pc:picChg chg="add mod modCrop">
          <ac:chgData name="Stokes, Chardai" userId="94abc118-7628-49e6-868b-3016af7ff2d3" providerId="ADAL" clId="{92A1CDB0-8692-4376-B616-FEEF7282A952}" dt="2026-01-08T16:56:52.018" v="4933" actId="962"/>
          <ac:picMkLst>
            <pc:docMk/>
            <pc:sldMk cId="3754702258" sldId="264"/>
            <ac:picMk id="12" creationId="{CD157BD9-B21C-5DC4-9276-B17EE19E1337}"/>
          </ac:picMkLst>
        </pc:picChg>
      </pc:sldChg>
      <pc:sldChg chg="addSp delSp modSp add mod modClrScheme chgLayout">
        <pc:chgData name="Stokes, Chardai" userId="94abc118-7628-49e6-868b-3016af7ff2d3" providerId="ADAL" clId="{92A1CDB0-8692-4376-B616-FEEF7282A952}" dt="2026-01-08T16:57:32.058" v="5055" actId="962"/>
        <pc:sldMkLst>
          <pc:docMk/>
          <pc:sldMk cId="1528869439" sldId="265"/>
        </pc:sldMkLst>
        <pc:spChg chg="mod">
          <ac:chgData name="Stokes, Chardai" userId="94abc118-7628-49e6-868b-3016af7ff2d3" providerId="ADAL" clId="{92A1CDB0-8692-4376-B616-FEEF7282A952}" dt="2026-01-06T18:54:10.485" v="4095" actId="20577"/>
          <ac:spMkLst>
            <pc:docMk/>
            <pc:sldMk cId="1528869439" sldId="265"/>
            <ac:spMk id="3" creationId="{0888A6D9-FF35-368C-F36E-5C20611E88E4}"/>
          </ac:spMkLst>
        </pc:spChg>
        <pc:spChg chg="add mod">
          <ac:chgData name="Stokes, Chardai" userId="94abc118-7628-49e6-868b-3016af7ff2d3" providerId="ADAL" clId="{92A1CDB0-8692-4376-B616-FEEF7282A952}" dt="2026-01-06T16:12:29.926" v="1623" actId="27636"/>
          <ac:spMkLst>
            <pc:docMk/>
            <pc:sldMk cId="1528869439" sldId="265"/>
            <ac:spMk id="13" creationId="{F7E0E1F1-2D5F-CE78-9C68-76E57C7FC171}"/>
          </ac:spMkLst>
        </pc:spChg>
        <pc:picChg chg="add mod ord modCrop">
          <ac:chgData name="Stokes, Chardai" userId="94abc118-7628-49e6-868b-3016af7ff2d3" providerId="ADAL" clId="{92A1CDB0-8692-4376-B616-FEEF7282A952}" dt="2026-01-08T16:57:32.058" v="5055" actId="962"/>
          <ac:picMkLst>
            <pc:docMk/>
            <pc:sldMk cId="1528869439" sldId="265"/>
            <ac:picMk id="12" creationId="{4D2E4FC9-0DD3-46D3-98C3-C2AEA2EADE0B}"/>
          </ac:picMkLst>
        </pc:picChg>
        <pc:picChg chg="add mod">
          <ac:chgData name="Stokes, Chardai" userId="94abc118-7628-49e6-868b-3016af7ff2d3" providerId="ADAL" clId="{92A1CDB0-8692-4376-B616-FEEF7282A952}" dt="2026-01-06T18:58:39.565" v="4228" actId="1076"/>
          <ac:picMkLst>
            <pc:docMk/>
            <pc:sldMk cId="1528869439" sldId="265"/>
            <ac:picMk id="14" creationId="{4250B5CD-B081-1EF6-D19B-2E5CBCEE26BD}"/>
          </ac:picMkLst>
        </pc:picChg>
      </pc:sldChg>
      <pc:sldChg chg="addSp delSp modSp add mod modNotesTx">
        <pc:chgData name="Stokes, Chardai" userId="94abc118-7628-49e6-868b-3016af7ff2d3" providerId="ADAL" clId="{92A1CDB0-8692-4376-B616-FEEF7282A952}" dt="2026-01-08T16:57:49.075" v="5083" actId="962"/>
        <pc:sldMkLst>
          <pc:docMk/>
          <pc:sldMk cId="766696247" sldId="266"/>
        </pc:sldMkLst>
        <pc:spChg chg="mod">
          <ac:chgData name="Stokes, Chardai" userId="94abc118-7628-49e6-868b-3016af7ff2d3" providerId="ADAL" clId="{92A1CDB0-8692-4376-B616-FEEF7282A952}" dt="2026-01-06T16:20:17.709" v="1802" actId="20577"/>
          <ac:spMkLst>
            <pc:docMk/>
            <pc:sldMk cId="766696247" sldId="266"/>
            <ac:spMk id="3" creationId="{8605BB4D-9300-DC2E-2AB3-2B47528E2CC2}"/>
          </ac:spMkLst>
        </pc:spChg>
        <pc:spChg chg="add del mod">
          <ac:chgData name="Stokes, Chardai" userId="94abc118-7628-49e6-868b-3016af7ff2d3" providerId="ADAL" clId="{92A1CDB0-8692-4376-B616-FEEF7282A952}" dt="2026-01-06T21:50:11.699" v="4448" actId="114"/>
          <ac:spMkLst>
            <pc:docMk/>
            <pc:sldMk cId="766696247" sldId="266"/>
            <ac:spMk id="6" creationId="{A9DD590F-4E49-7722-5473-0FD5602960E7}"/>
          </ac:spMkLst>
        </pc:spChg>
        <pc:picChg chg="add mod">
          <ac:chgData name="Stokes, Chardai" userId="94abc118-7628-49e6-868b-3016af7ff2d3" providerId="ADAL" clId="{92A1CDB0-8692-4376-B616-FEEF7282A952}" dt="2026-01-08T16:57:49.075" v="5083" actId="962"/>
          <ac:picMkLst>
            <pc:docMk/>
            <pc:sldMk cId="766696247" sldId="266"/>
            <ac:picMk id="8" creationId="{9F918011-0EEA-7F13-2799-E2A9C65CDE95}"/>
          </ac:picMkLst>
        </pc:picChg>
      </pc:sldChg>
      <pc:sldChg chg="addSp delSp modSp new mod">
        <pc:chgData name="Stokes, Chardai" userId="94abc118-7628-49e6-868b-3016af7ff2d3" providerId="ADAL" clId="{92A1CDB0-8692-4376-B616-FEEF7282A952}" dt="2026-01-08T16:58:56.234" v="5223" actId="962"/>
        <pc:sldMkLst>
          <pc:docMk/>
          <pc:sldMk cId="636058301" sldId="268"/>
        </pc:sldMkLst>
        <pc:spChg chg="mod">
          <ac:chgData name="Stokes, Chardai" userId="94abc118-7628-49e6-868b-3016af7ff2d3" providerId="ADAL" clId="{92A1CDB0-8692-4376-B616-FEEF7282A952}" dt="2026-01-06T18:03:43.741" v="3046" actId="27636"/>
          <ac:spMkLst>
            <pc:docMk/>
            <pc:sldMk cId="636058301" sldId="268"/>
            <ac:spMk id="2" creationId="{BF79CE27-DC63-11E8-9917-9E00E2AECC5F}"/>
          </ac:spMkLst>
        </pc:spChg>
        <pc:spChg chg="mod">
          <ac:chgData name="Stokes, Chardai" userId="94abc118-7628-49e6-868b-3016af7ff2d3" providerId="ADAL" clId="{92A1CDB0-8692-4376-B616-FEEF7282A952}" dt="2026-01-06T21:50:27.329" v="4450" actId="114"/>
          <ac:spMkLst>
            <pc:docMk/>
            <pc:sldMk cId="636058301" sldId="268"/>
            <ac:spMk id="3" creationId="{D785D16D-8598-84B1-253A-AA86750DD339}"/>
          </ac:spMkLst>
        </pc:spChg>
        <pc:spChg chg="add mod">
          <ac:chgData name="Stokes, Chardai" userId="94abc118-7628-49e6-868b-3016af7ff2d3" providerId="ADAL" clId="{92A1CDB0-8692-4376-B616-FEEF7282A952}" dt="2026-01-06T18:26:30.284" v="3532" actId="14100"/>
          <ac:spMkLst>
            <pc:docMk/>
            <pc:sldMk cId="636058301" sldId="268"/>
            <ac:spMk id="9" creationId="{870943D3-5BF1-7158-78D3-A69E24FDE398}"/>
          </ac:spMkLst>
        </pc:spChg>
        <pc:picChg chg="add mod ord modCrop">
          <ac:chgData name="Stokes, Chardai" userId="94abc118-7628-49e6-868b-3016af7ff2d3" providerId="ADAL" clId="{92A1CDB0-8692-4376-B616-FEEF7282A952}" dt="2026-01-08T16:58:42.649" v="5169" actId="962"/>
          <ac:picMkLst>
            <pc:docMk/>
            <pc:sldMk cId="636058301" sldId="268"/>
            <ac:picMk id="6" creationId="{5E55B91D-E3BA-F03A-2293-1F8293AE1D20}"/>
          </ac:picMkLst>
        </pc:picChg>
        <pc:picChg chg="add mod modCrop">
          <ac:chgData name="Stokes, Chardai" userId="94abc118-7628-49e6-868b-3016af7ff2d3" providerId="ADAL" clId="{92A1CDB0-8692-4376-B616-FEEF7282A952}" dt="2026-01-08T16:58:56.234" v="5223" actId="962"/>
          <ac:picMkLst>
            <pc:docMk/>
            <pc:sldMk cId="636058301" sldId="268"/>
            <ac:picMk id="8" creationId="{727FEF2F-5909-1C82-F0DD-7FE483A75554}"/>
          </ac:picMkLst>
        </pc:picChg>
      </pc:sldChg>
      <pc:sldChg chg="addSp delSp modSp new mod ord modClrScheme chgLayout">
        <pc:chgData name="Stokes, Chardai" userId="94abc118-7628-49e6-868b-3016af7ff2d3" providerId="ADAL" clId="{92A1CDB0-8692-4376-B616-FEEF7282A952}" dt="2026-01-08T16:59:29.070" v="5257" actId="962"/>
        <pc:sldMkLst>
          <pc:docMk/>
          <pc:sldMk cId="661417912" sldId="269"/>
        </pc:sldMkLst>
        <pc:spChg chg="add mod ord">
          <ac:chgData name="Stokes, Chardai" userId="94abc118-7628-49e6-868b-3016af7ff2d3" providerId="ADAL" clId="{92A1CDB0-8692-4376-B616-FEEF7282A952}" dt="2026-01-06T18:14:42.425" v="3283" actId="20577"/>
          <ac:spMkLst>
            <pc:docMk/>
            <pc:sldMk cId="661417912" sldId="269"/>
            <ac:spMk id="4" creationId="{78AD0350-22E5-34C8-E058-CACC55A4D0F3}"/>
          </ac:spMkLst>
        </pc:spChg>
        <pc:spChg chg="add mod ord">
          <ac:chgData name="Stokes, Chardai" userId="94abc118-7628-49e6-868b-3016af7ff2d3" providerId="ADAL" clId="{92A1CDB0-8692-4376-B616-FEEF7282A952}" dt="2026-01-06T21:50:37.354" v="4453" actId="114"/>
          <ac:spMkLst>
            <pc:docMk/>
            <pc:sldMk cId="661417912" sldId="269"/>
            <ac:spMk id="6" creationId="{B8905F45-0A07-836F-6BDA-480719EF250E}"/>
          </ac:spMkLst>
        </pc:spChg>
        <pc:spChg chg="add mod">
          <ac:chgData name="Stokes, Chardai" userId="94abc118-7628-49e6-868b-3016af7ff2d3" providerId="ADAL" clId="{92A1CDB0-8692-4376-B616-FEEF7282A952}" dt="2026-01-06T18:23:03.396" v="3478" actId="1582"/>
          <ac:spMkLst>
            <pc:docMk/>
            <pc:sldMk cId="661417912" sldId="269"/>
            <ac:spMk id="11" creationId="{255CD7E5-1EA5-CA9D-1F72-5C2B400285BE}"/>
          </ac:spMkLst>
        </pc:spChg>
        <pc:picChg chg="add mod ord modCrop">
          <ac:chgData name="Stokes, Chardai" userId="94abc118-7628-49e6-868b-3016af7ff2d3" providerId="ADAL" clId="{92A1CDB0-8692-4376-B616-FEEF7282A952}" dt="2026-01-08T16:59:29.070" v="5257" actId="962"/>
          <ac:picMkLst>
            <pc:docMk/>
            <pc:sldMk cId="661417912" sldId="269"/>
            <ac:picMk id="8" creationId="{095A1A55-291D-FF95-97CF-224A6691718D}"/>
          </ac:picMkLst>
        </pc:picChg>
      </pc:sldChg>
      <pc:sldChg chg="delSp modSp new mod modClrScheme chgLayout">
        <pc:chgData name="Stokes, Chardai" userId="94abc118-7628-49e6-868b-3016af7ff2d3" providerId="ADAL" clId="{92A1CDB0-8692-4376-B616-FEEF7282A952}" dt="2026-01-06T18:56:19.689" v="4213" actId="121"/>
        <pc:sldMkLst>
          <pc:docMk/>
          <pc:sldMk cId="3512450644" sldId="270"/>
        </pc:sldMkLst>
        <pc:spChg chg="mod ord">
          <ac:chgData name="Stokes, Chardai" userId="94abc118-7628-49e6-868b-3016af7ff2d3" providerId="ADAL" clId="{92A1CDB0-8692-4376-B616-FEEF7282A952}" dt="2026-01-06T18:56:19.689" v="4213" actId="121"/>
          <ac:spMkLst>
            <pc:docMk/>
            <pc:sldMk cId="3512450644" sldId="270"/>
            <ac:spMk id="2" creationId="{1AEC828F-28A5-9B45-151F-B2826E17DA36}"/>
          </ac:spMkLst>
        </pc:spChg>
        <pc:spChg chg="mod ord">
          <ac:chgData name="Stokes, Chardai" userId="94abc118-7628-49e6-868b-3016af7ff2d3" providerId="ADAL" clId="{92A1CDB0-8692-4376-B616-FEEF7282A952}" dt="2026-01-06T18:55:49.365" v="4211" actId="27636"/>
          <ac:spMkLst>
            <pc:docMk/>
            <pc:sldMk cId="3512450644" sldId="270"/>
            <ac:spMk id="4" creationId="{710BC7F6-F83C-5D27-38B6-97A095AC081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2CC992-5919-402B-A05C-D0A004CF5105}" type="datetimeFigureOut">
              <a:rPr lang="en-US" smtClean="0"/>
              <a:t>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CD796-5409-4E1B-8509-E6061CF03C2E}" type="slidenum">
              <a:rPr lang="en-US" smtClean="0"/>
              <a:t>‹#›</a:t>
            </a:fld>
            <a:endParaRPr lang="en-US"/>
          </a:p>
        </p:txBody>
      </p:sp>
    </p:spTree>
    <p:extLst>
      <p:ext uri="{BB962C8B-B14F-4D97-AF65-F5344CB8AC3E}">
        <p14:creationId xmlns:p14="http://schemas.microsoft.com/office/powerpoint/2010/main" val="3654356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Having descriptive headings helps to provide structure for sighted users but headings need to be marked with correct heading levels so that users with screen readers can quickly understand the structure of the documents to navigate through them.</a:t>
            </a:r>
          </a:p>
          <a:p>
            <a:endParaRPr lang="en-US"/>
          </a:p>
        </p:txBody>
      </p:sp>
      <p:sp>
        <p:nvSpPr>
          <p:cNvPr id="4" name="Slide Number Placeholder 3"/>
          <p:cNvSpPr>
            <a:spLocks noGrp="1"/>
          </p:cNvSpPr>
          <p:nvPr>
            <p:ph type="sldNum" sz="quarter" idx="5"/>
          </p:nvPr>
        </p:nvSpPr>
        <p:spPr/>
        <p:txBody>
          <a:bodyPr/>
          <a:lstStyle/>
          <a:p>
            <a:fld id="{19BCD796-5409-4E1B-8509-E6061CF03C2E}" type="slidenum">
              <a:rPr lang="en-US" smtClean="0"/>
              <a:t>3</a:t>
            </a:fld>
            <a:endParaRPr lang="en-US"/>
          </a:p>
        </p:txBody>
      </p:sp>
    </p:spTree>
    <p:extLst>
      <p:ext uri="{BB962C8B-B14F-4D97-AF65-F5344CB8AC3E}">
        <p14:creationId xmlns:p14="http://schemas.microsoft.com/office/powerpoint/2010/main" val="3634468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19BCD796-5409-4E1B-8509-E6061CF03C2E}" type="slidenum">
              <a:rPr lang="en-US" smtClean="0"/>
              <a:t>5</a:t>
            </a:fld>
            <a:endParaRPr lang="en-US"/>
          </a:p>
        </p:txBody>
      </p:sp>
    </p:spTree>
    <p:extLst>
      <p:ext uri="{BB962C8B-B14F-4D97-AF65-F5344CB8AC3E}">
        <p14:creationId xmlns:p14="http://schemas.microsoft.com/office/powerpoint/2010/main" val="2834324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5914F-8223-D418-6561-F46EAD9DE4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C8CD26-3DFB-36E5-8D34-88C0D23CC6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812293-697C-F068-A21C-9202273D785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4BF7887D-138A-B3C0-6380-55E7817EB855}"/>
              </a:ext>
            </a:extLst>
          </p:cNvPr>
          <p:cNvSpPr>
            <a:spLocks noGrp="1"/>
          </p:cNvSpPr>
          <p:nvPr>
            <p:ph type="sldNum" sz="quarter" idx="5"/>
          </p:nvPr>
        </p:nvSpPr>
        <p:spPr/>
        <p:txBody>
          <a:bodyPr/>
          <a:lstStyle/>
          <a:p>
            <a:fld id="{19BCD796-5409-4E1B-8509-E6061CF03C2E}" type="slidenum">
              <a:rPr lang="en-US" smtClean="0"/>
              <a:t>6</a:t>
            </a:fld>
            <a:endParaRPr lang="en-US"/>
          </a:p>
        </p:txBody>
      </p:sp>
    </p:spTree>
    <p:extLst>
      <p:ext uri="{BB962C8B-B14F-4D97-AF65-F5344CB8AC3E}">
        <p14:creationId xmlns:p14="http://schemas.microsoft.com/office/powerpoint/2010/main" val="3642204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7F071-13DA-B6D2-F91E-BA445A6E8A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EF477F-AD2F-48AA-1D63-964BBA8165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137C07-C780-B6CC-F954-52FBC6B144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Tables also need to be able to be announced when using a screen reader. Headers will be able to be communicated for screen reader users.</a:t>
            </a:r>
          </a:p>
        </p:txBody>
      </p:sp>
      <p:sp>
        <p:nvSpPr>
          <p:cNvPr id="4" name="Slide Number Placeholder 3">
            <a:extLst>
              <a:ext uri="{FF2B5EF4-FFF2-40B4-BE49-F238E27FC236}">
                <a16:creationId xmlns:a16="http://schemas.microsoft.com/office/drawing/2014/main" id="{9662452C-9A47-F11C-6A31-39F87CF81112}"/>
              </a:ext>
            </a:extLst>
          </p:cNvPr>
          <p:cNvSpPr>
            <a:spLocks noGrp="1"/>
          </p:cNvSpPr>
          <p:nvPr>
            <p:ph type="sldNum" sz="quarter" idx="5"/>
          </p:nvPr>
        </p:nvSpPr>
        <p:spPr/>
        <p:txBody>
          <a:bodyPr/>
          <a:lstStyle/>
          <a:p>
            <a:fld id="{19BCD796-5409-4E1B-8509-E6061CF03C2E}" type="slidenum">
              <a:rPr lang="en-US" smtClean="0"/>
              <a:t>7</a:t>
            </a:fld>
            <a:endParaRPr lang="en-US"/>
          </a:p>
        </p:txBody>
      </p:sp>
    </p:spTree>
    <p:extLst>
      <p:ext uri="{BB962C8B-B14F-4D97-AF65-F5344CB8AC3E}">
        <p14:creationId xmlns:p14="http://schemas.microsoft.com/office/powerpoint/2010/main" val="259547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hape&#10;&#10;Description automatically generated with low confidence">
            <a:extLst>
              <a:ext uri="{FF2B5EF4-FFF2-40B4-BE49-F238E27FC236}">
                <a16:creationId xmlns:a16="http://schemas.microsoft.com/office/drawing/2014/main" id="{D7D246FE-8FBB-536A-36F9-60C9381FE7A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14D32A-4AC7-EB59-8933-3060E3A4FB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D2A922-E831-838C-8515-DBFE0CAEEB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67433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A picture containing icon&#10;&#10;Description automatically generated">
            <a:extLst>
              <a:ext uri="{FF2B5EF4-FFF2-40B4-BE49-F238E27FC236}">
                <a16:creationId xmlns:a16="http://schemas.microsoft.com/office/drawing/2014/main" id="{6C6783B0-32DA-4F84-C276-59FDD6056B0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68B9C867-EE54-9AF7-28FF-4B11A5EF9832}"/>
              </a:ext>
            </a:extLst>
          </p:cNvPr>
          <p:cNvSpPr>
            <a:spLocks noGrp="1"/>
          </p:cNvSpPr>
          <p:nvPr>
            <p:ph idx="1"/>
          </p:nvPr>
        </p:nvSpPr>
        <p:spPr>
          <a:xfrm>
            <a:off x="838200" y="1825625"/>
            <a:ext cx="10515600" cy="30743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C1990866-E8C6-FEEC-81AD-FCBC6D224DCB}"/>
              </a:ext>
            </a:extLst>
          </p:cNvPr>
          <p:cNvSpPr>
            <a:spLocks noGrp="1"/>
          </p:cNvSpPr>
          <p:nvPr>
            <p:ph type="title"/>
          </p:nvPr>
        </p:nvSpPr>
        <p:spPr>
          <a:xfrm>
            <a:off x="2703443" y="325368"/>
            <a:ext cx="6708913" cy="1325563"/>
          </a:xfrm>
        </p:spPr>
        <p:txBody>
          <a:bodyPr/>
          <a:lstStyle/>
          <a:p>
            <a:r>
              <a:rPr lang="en-US"/>
              <a:t>Click to edit Master title style</a:t>
            </a:r>
          </a:p>
        </p:txBody>
      </p:sp>
    </p:spTree>
    <p:extLst>
      <p:ext uri="{BB962C8B-B14F-4D97-AF65-F5344CB8AC3E}">
        <p14:creationId xmlns:p14="http://schemas.microsoft.com/office/powerpoint/2010/main" val="1754663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id="{434B762A-E630-02AC-7BDC-C351136C57D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B7995C-5D74-925B-E552-1C3C577D1B30}"/>
              </a:ext>
            </a:extLst>
          </p:cNvPr>
          <p:cNvSpPr>
            <a:spLocks noGrp="1"/>
          </p:cNvSpPr>
          <p:nvPr>
            <p:ph type="title"/>
          </p:nvPr>
        </p:nvSpPr>
        <p:spPr>
          <a:xfrm>
            <a:off x="2703443" y="325368"/>
            <a:ext cx="6708913"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BEA0BA-2873-1952-D363-10157FA9817F}"/>
              </a:ext>
            </a:extLst>
          </p:cNvPr>
          <p:cNvSpPr>
            <a:spLocks noGrp="1"/>
          </p:cNvSpPr>
          <p:nvPr>
            <p:ph sz="half" idx="1"/>
          </p:nvPr>
        </p:nvSpPr>
        <p:spPr>
          <a:xfrm>
            <a:off x="838200" y="1825625"/>
            <a:ext cx="5181600" cy="3084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41FD3D-37AA-ED38-79DA-44F281186F5C}"/>
              </a:ext>
            </a:extLst>
          </p:cNvPr>
          <p:cNvSpPr>
            <a:spLocks noGrp="1"/>
          </p:cNvSpPr>
          <p:nvPr>
            <p:ph sz="half" idx="2"/>
          </p:nvPr>
        </p:nvSpPr>
        <p:spPr>
          <a:xfrm>
            <a:off x="6172200" y="1825625"/>
            <a:ext cx="5181600" cy="3084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4537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icon&#10;&#10;Description automatically generated">
            <a:extLst>
              <a:ext uri="{FF2B5EF4-FFF2-40B4-BE49-F238E27FC236}">
                <a16:creationId xmlns:a16="http://schemas.microsoft.com/office/drawing/2014/main" id="{24CACCC5-214D-0FD6-FCA4-4B1EA998392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66E0508-7913-9BF6-9650-5C99618E60EC}"/>
              </a:ext>
            </a:extLst>
          </p:cNvPr>
          <p:cNvSpPr>
            <a:spLocks noGrp="1"/>
          </p:cNvSpPr>
          <p:nvPr>
            <p:ph type="title"/>
          </p:nvPr>
        </p:nvSpPr>
        <p:spPr>
          <a:xfrm>
            <a:off x="2703443" y="325368"/>
            <a:ext cx="6708913" cy="1325563"/>
          </a:xfrm>
        </p:spPr>
        <p:txBody>
          <a:bodyPr/>
          <a:lstStyle/>
          <a:p>
            <a:r>
              <a:rPr lang="en-US"/>
              <a:t>Click to edit Master title style</a:t>
            </a:r>
          </a:p>
        </p:txBody>
      </p:sp>
    </p:spTree>
    <p:extLst>
      <p:ext uri="{BB962C8B-B14F-4D97-AF65-F5344CB8AC3E}">
        <p14:creationId xmlns:p14="http://schemas.microsoft.com/office/powerpoint/2010/main" val="148137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A7863A4F-231B-F416-4AC8-D77FA163954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46340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2E82727C-55F5-6403-BEB0-FC9435AF5D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C78998-51CC-2B50-E645-AF8E606385B4}"/>
              </a:ext>
            </a:extLst>
          </p:cNvPr>
          <p:cNvSpPr>
            <a:spLocks noGrp="1"/>
          </p:cNvSpPr>
          <p:nvPr>
            <p:ph type="title"/>
          </p:nvPr>
        </p:nvSpPr>
        <p:spPr>
          <a:xfrm>
            <a:off x="3056214" y="815009"/>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EC9293-3C59-BB67-B803-3B8E36CC47AE}"/>
              </a:ext>
            </a:extLst>
          </p:cNvPr>
          <p:cNvSpPr>
            <a:spLocks noGrp="1"/>
          </p:cNvSpPr>
          <p:nvPr>
            <p:ph type="pic" idx="1"/>
          </p:nvPr>
        </p:nvSpPr>
        <p:spPr>
          <a:xfrm>
            <a:off x="7419977" y="1452631"/>
            <a:ext cx="4258849" cy="39527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DDED25-E7F6-1186-0BD3-CB4D72ADE743}"/>
              </a:ext>
            </a:extLst>
          </p:cNvPr>
          <p:cNvSpPr>
            <a:spLocks noGrp="1"/>
          </p:cNvSpPr>
          <p:nvPr>
            <p:ph type="body" sz="half" idx="2"/>
          </p:nvPr>
        </p:nvSpPr>
        <p:spPr>
          <a:xfrm>
            <a:off x="3056214" y="2415209"/>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163780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660764-5DBB-7886-8AF5-12650D47C3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21257C-A7DD-19D8-5A42-A30F1A67E7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1424C-37E3-5F07-51CA-E9B13ADD72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C980B3-F64A-AF49-98FE-F3688125C386}" type="datetimeFigureOut">
              <a:rPr lang="en-US" smtClean="0"/>
              <a:t>1/9/2026</a:t>
            </a:fld>
            <a:endParaRPr lang="en-US"/>
          </a:p>
        </p:txBody>
      </p:sp>
      <p:sp>
        <p:nvSpPr>
          <p:cNvPr id="5" name="Footer Placeholder 4">
            <a:extLst>
              <a:ext uri="{FF2B5EF4-FFF2-40B4-BE49-F238E27FC236}">
                <a16:creationId xmlns:a16="http://schemas.microsoft.com/office/drawing/2014/main" id="{1D6808A1-2FE3-7565-AC14-636620E9F6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DAFBE1E-F856-8AD9-6145-D6C5023F6D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E823C2D-61FC-6E4C-B5A4-60925C74A377}" type="slidenum">
              <a:rPr lang="en-US" smtClean="0"/>
              <a:t>‹#›</a:t>
            </a:fld>
            <a:endParaRPr lang="en-US"/>
          </a:p>
        </p:txBody>
      </p:sp>
    </p:spTree>
    <p:extLst>
      <p:ext uri="{BB962C8B-B14F-4D97-AF65-F5344CB8AC3E}">
        <p14:creationId xmlns:p14="http://schemas.microsoft.com/office/powerpoint/2010/main" val="2632338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Users/chardai.stokes/OneDrive%20-%20University%20of%20Maryland%20Baltimore/Documents/FCTL/Mock%20document%20for%20Word%20Accessibility.docx"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6960-2AEE-A4F0-F201-ECD97B846EAC}"/>
              </a:ext>
            </a:extLst>
          </p:cNvPr>
          <p:cNvSpPr>
            <a:spLocks noGrp="1"/>
          </p:cNvSpPr>
          <p:nvPr>
            <p:ph type="ctrTitle"/>
          </p:nvPr>
        </p:nvSpPr>
        <p:spPr/>
        <p:txBody>
          <a:bodyPr/>
          <a:lstStyle/>
          <a:p>
            <a:r>
              <a:rPr lang="en-US"/>
              <a:t>Accessibility in Word Documents</a:t>
            </a:r>
          </a:p>
        </p:txBody>
      </p:sp>
      <p:sp>
        <p:nvSpPr>
          <p:cNvPr id="3" name="Subtitle 2">
            <a:extLst>
              <a:ext uri="{FF2B5EF4-FFF2-40B4-BE49-F238E27FC236}">
                <a16:creationId xmlns:a16="http://schemas.microsoft.com/office/drawing/2014/main" id="{09A19B83-5525-BD68-543E-46521A3A7CC4}"/>
              </a:ext>
            </a:extLst>
          </p:cNvPr>
          <p:cNvSpPr>
            <a:spLocks noGrp="1"/>
          </p:cNvSpPr>
          <p:nvPr>
            <p:ph type="subTitle" idx="1"/>
          </p:nvPr>
        </p:nvSpPr>
        <p:spPr/>
        <p:txBody>
          <a:bodyPr/>
          <a:lstStyle/>
          <a:p>
            <a:r>
              <a:rPr lang="en-US"/>
              <a:t>Demonstrating accessible formatting practices in Microsoft Word (Microsoft 365)</a:t>
            </a:r>
          </a:p>
        </p:txBody>
      </p:sp>
    </p:spTree>
    <p:extLst>
      <p:ext uri="{BB962C8B-B14F-4D97-AF65-F5344CB8AC3E}">
        <p14:creationId xmlns:p14="http://schemas.microsoft.com/office/powerpoint/2010/main" val="293033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AD0350-22E5-34C8-E058-CACC55A4D0F3}"/>
              </a:ext>
            </a:extLst>
          </p:cNvPr>
          <p:cNvSpPr>
            <a:spLocks noGrp="1"/>
          </p:cNvSpPr>
          <p:nvPr>
            <p:ph type="title"/>
          </p:nvPr>
        </p:nvSpPr>
        <p:spPr/>
        <p:txBody>
          <a:bodyPr/>
          <a:lstStyle/>
          <a:p>
            <a:r>
              <a:rPr lang="en-US"/>
              <a:t>File name and title</a:t>
            </a:r>
          </a:p>
        </p:txBody>
      </p:sp>
      <p:pic>
        <p:nvPicPr>
          <p:cNvPr id="8" name="Content Placeholder 7" descr="A computer screen shot of the info screen in Microsoft Word">
            <a:extLst>
              <a:ext uri="{FF2B5EF4-FFF2-40B4-BE49-F238E27FC236}">
                <a16:creationId xmlns:a16="http://schemas.microsoft.com/office/drawing/2014/main" id="{095A1A55-291D-FF95-97CF-224A6691718D}"/>
              </a:ext>
            </a:extLst>
          </p:cNvPr>
          <p:cNvPicPr>
            <a:picLocks noGrp="1" noChangeAspect="1"/>
          </p:cNvPicPr>
          <p:nvPr>
            <p:ph sz="half" idx="1"/>
          </p:nvPr>
        </p:nvPicPr>
        <p:blipFill>
          <a:blip r:embed="rId2"/>
          <a:srcRect t="2937" r="30371" b="37614"/>
          <a:stretch>
            <a:fillRect/>
          </a:stretch>
        </p:blipFill>
        <p:spPr>
          <a:xfrm>
            <a:off x="848033" y="1740311"/>
            <a:ext cx="6954096" cy="33397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a:extLst>
              <a:ext uri="{FF2B5EF4-FFF2-40B4-BE49-F238E27FC236}">
                <a16:creationId xmlns:a16="http://schemas.microsoft.com/office/drawing/2014/main" id="{B8905F45-0A07-836F-6BDA-480719EF250E}"/>
              </a:ext>
            </a:extLst>
          </p:cNvPr>
          <p:cNvSpPr>
            <a:spLocks noGrp="1"/>
          </p:cNvSpPr>
          <p:nvPr>
            <p:ph sz="half" idx="2"/>
          </p:nvPr>
        </p:nvSpPr>
        <p:spPr>
          <a:xfrm>
            <a:off x="8131277" y="1825625"/>
            <a:ext cx="3507658" cy="3084305"/>
          </a:xfrm>
        </p:spPr>
        <p:txBody>
          <a:bodyPr>
            <a:normAutofit/>
          </a:bodyPr>
          <a:lstStyle/>
          <a:p>
            <a:r>
              <a:rPr lang="en-US" sz="2400"/>
              <a:t>Provide a descriptive file name and title for your document</a:t>
            </a:r>
          </a:p>
          <a:p>
            <a:pPr lvl="1"/>
            <a:r>
              <a:rPr lang="en-US" sz="2000"/>
              <a:t>This also ensures that the title reflects if the document is converted into a PDF</a:t>
            </a:r>
          </a:p>
          <a:p>
            <a:r>
              <a:rPr lang="en-US" sz="2400" i="1"/>
              <a:t>File</a:t>
            </a:r>
            <a:r>
              <a:rPr lang="en-US" sz="2400"/>
              <a:t> tab &gt; </a:t>
            </a:r>
            <a:r>
              <a:rPr lang="en-US" sz="2400" i="1"/>
              <a:t>Info</a:t>
            </a:r>
            <a:r>
              <a:rPr lang="en-US" sz="2400"/>
              <a:t> &gt; </a:t>
            </a:r>
            <a:r>
              <a:rPr lang="en-US" sz="2400" i="1"/>
              <a:t>Add a title</a:t>
            </a:r>
          </a:p>
        </p:txBody>
      </p:sp>
      <p:sp>
        <p:nvSpPr>
          <p:cNvPr id="11" name="Oval 10">
            <a:extLst>
              <a:ext uri="{FF2B5EF4-FFF2-40B4-BE49-F238E27FC236}">
                <a16:creationId xmlns:a16="http://schemas.microsoft.com/office/drawing/2014/main" id="{255CD7E5-1EA5-CA9D-1F72-5C2B400285BE}"/>
              </a:ext>
            </a:extLst>
          </p:cNvPr>
          <p:cNvSpPr/>
          <p:nvPr/>
        </p:nvSpPr>
        <p:spPr>
          <a:xfrm>
            <a:off x="5692878" y="3746090"/>
            <a:ext cx="2202426" cy="18681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1417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0C6E06C-F815-5B7E-A6BB-6E2651B58CE2}"/>
              </a:ext>
            </a:extLst>
          </p:cNvPr>
          <p:cNvSpPr txBox="1">
            <a:spLocks noGrp="1"/>
          </p:cNvSpPr>
          <p:nvPr>
            <p:ph type="title" idx="4294967295"/>
          </p:nvPr>
        </p:nvSpPr>
        <p:spPr>
          <a:xfrm>
            <a:off x="2899534" y="630168"/>
            <a:ext cx="6392931"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lt"/>
                <a:ea typeface="+mj-ea"/>
                <a:cs typeface="+mj-cs"/>
              </a:rPr>
              <a:t>Key Takeaways</a:t>
            </a:r>
          </a:p>
        </p:txBody>
      </p:sp>
      <p:sp>
        <p:nvSpPr>
          <p:cNvPr id="5" name="Content Placeholder 3">
            <a:extLst>
              <a:ext uri="{FF2B5EF4-FFF2-40B4-BE49-F238E27FC236}">
                <a16:creationId xmlns:a16="http://schemas.microsoft.com/office/drawing/2014/main" id="{24735CD5-B477-8F39-6910-E660EC29662A}"/>
              </a:ext>
            </a:extLst>
          </p:cNvPr>
          <p:cNvSpPr txBox="1">
            <a:spLocks/>
          </p:cNvSpPr>
          <p:nvPr/>
        </p:nvSpPr>
        <p:spPr>
          <a:xfrm>
            <a:off x="3333750" y="1825625"/>
            <a:ext cx="8020050" cy="307436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Apply built-in headings and styles to create a clear and logical document structure</a:t>
            </a:r>
          </a:p>
          <a:p>
            <a:r>
              <a:rPr lang="en-US"/>
              <a:t>Add alternative text to non-text content and other visuals that communicate information</a:t>
            </a:r>
          </a:p>
          <a:p>
            <a:r>
              <a:rPr lang="en-US"/>
              <a:t>Use descriptive hyperlink text so users understand the destination or purpose of the link</a:t>
            </a:r>
          </a:p>
        </p:txBody>
      </p:sp>
    </p:spTree>
    <p:extLst>
      <p:ext uri="{BB962C8B-B14F-4D97-AF65-F5344CB8AC3E}">
        <p14:creationId xmlns:p14="http://schemas.microsoft.com/office/powerpoint/2010/main" val="114561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0BC7F6-F83C-5D27-38B6-97A095AC0812}"/>
              </a:ext>
            </a:extLst>
          </p:cNvPr>
          <p:cNvSpPr>
            <a:spLocks noGrp="1"/>
          </p:cNvSpPr>
          <p:nvPr>
            <p:ph idx="1"/>
          </p:nvPr>
        </p:nvSpPr>
        <p:spPr/>
        <p:txBody>
          <a:bodyPr>
            <a:normAutofit fontScale="85000" lnSpcReduction="20000"/>
          </a:bodyPr>
          <a:lstStyle/>
          <a:p>
            <a:pPr marL="285750" indent="-285750">
              <a:buFont typeface="Arial" panose="020B0604020202020204" pitchFamily="34" charset="0"/>
              <a:buChar char="•"/>
            </a:pPr>
            <a:r>
              <a:rPr lang="en-US"/>
              <a:t>Set Heading levels</a:t>
            </a:r>
          </a:p>
          <a:p>
            <a:pPr marL="285750" indent="-285750">
              <a:buFont typeface="Arial" panose="020B0604020202020204" pitchFamily="34" charset="0"/>
              <a:buChar char="•"/>
            </a:pPr>
            <a:r>
              <a:rPr lang="en-US"/>
              <a:t>Bullets and Lists</a:t>
            </a:r>
          </a:p>
          <a:p>
            <a:pPr marL="285750" indent="-285750">
              <a:buFont typeface="Arial" panose="020B0604020202020204" pitchFamily="34" charset="0"/>
              <a:buChar char="•"/>
            </a:pPr>
            <a:r>
              <a:rPr lang="en-US"/>
              <a:t>Links</a:t>
            </a:r>
          </a:p>
          <a:p>
            <a:pPr marL="285750" indent="-285750">
              <a:buFont typeface="Arial" panose="020B0604020202020204" pitchFamily="34" charset="0"/>
              <a:buChar char="•"/>
            </a:pPr>
            <a:r>
              <a:rPr lang="en-US"/>
              <a:t>Alternative text on images</a:t>
            </a:r>
          </a:p>
          <a:p>
            <a:pPr marL="285750" indent="-285750">
              <a:buFont typeface="Arial" panose="020B0604020202020204" pitchFamily="34" charset="0"/>
              <a:buChar char="•"/>
            </a:pPr>
            <a:r>
              <a:rPr lang="en-US"/>
              <a:t>Tables</a:t>
            </a:r>
          </a:p>
          <a:p>
            <a:pPr marL="285750" indent="-285750">
              <a:buFont typeface="Arial" panose="020B0604020202020204" pitchFamily="34" charset="0"/>
              <a:buChar char="•"/>
            </a:pPr>
            <a:r>
              <a:rPr lang="en-US"/>
              <a:t>Font size, style and color</a:t>
            </a:r>
          </a:p>
          <a:p>
            <a:pPr marL="285750" indent="-285750">
              <a:buFont typeface="Arial" panose="020B0604020202020204" pitchFamily="34" charset="0"/>
              <a:buChar char="•"/>
            </a:pPr>
            <a:r>
              <a:rPr lang="en-US"/>
              <a:t>Accessibility Checker/ Assistant</a:t>
            </a:r>
          </a:p>
          <a:p>
            <a:pPr marL="285750" indent="-285750">
              <a:buFont typeface="Arial" panose="020B0604020202020204" pitchFamily="34" charset="0"/>
              <a:buChar char="•"/>
            </a:pPr>
            <a:r>
              <a:rPr lang="en-US"/>
              <a:t>File name and title</a:t>
            </a:r>
          </a:p>
          <a:p>
            <a:pPr marL="285750" indent="-285750">
              <a:buFont typeface="Arial" panose="020B0604020202020204" pitchFamily="34" charset="0"/>
              <a:buChar char="•"/>
            </a:pPr>
            <a:endParaRPr lang="en-US"/>
          </a:p>
        </p:txBody>
      </p:sp>
      <p:sp>
        <p:nvSpPr>
          <p:cNvPr id="2" name="Title 1">
            <a:extLst>
              <a:ext uri="{FF2B5EF4-FFF2-40B4-BE49-F238E27FC236}">
                <a16:creationId xmlns:a16="http://schemas.microsoft.com/office/drawing/2014/main" id="{1AEC828F-28A5-9B45-151F-B2826E17DA36}"/>
              </a:ext>
            </a:extLst>
          </p:cNvPr>
          <p:cNvSpPr>
            <a:spLocks noGrp="1"/>
          </p:cNvSpPr>
          <p:nvPr>
            <p:ph type="title"/>
          </p:nvPr>
        </p:nvSpPr>
        <p:spPr/>
        <p:txBody>
          <a:bodyPr/>
          <a:lstStyle/>
          <a:p>
            <a:r>
              <a:rPr lang="en-US"/>
              <a:t>Objectives</a:t>
            </a:r>
          </a:p>
        </p:txBody>
      </p:sp>
    </p:spTree>
    <p:extLst>
      <p:ext uri="{BB962C8B-B14F-4D97-AF65-F5344CB8AC3E}">
        <p14:creationId xmlns:p14="http://schemas.microsoft.com/office/powerpoint/2010/main" val="3512450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96B18-7CFB-08AB-FDBF-6AA8B41F5D3F}"/>
              </a:ext>
            </a:extLst>
          </p:cNvPr>
          <p:cNvSpPr>
            <a:spLocks noGrp="1"/>
          </p:cNvSpPr>
          <p:nvPr>
            <p:ph type="title"/>
          </p:nvPr>
        </p:nvSpPr>
        <p:spPr/>
        <p:txBody>
          <a:bodyPr/>
          <a:lstStyle/>
          <a:p>
            <a:pPr algn="ctr"/>
            <a:r>
              <a:rPr lang="en-US"/>
              <a:t>Set Heading levels</a:t>
            </a:r>
          </a:p>
        </p:txBody>
      </p:sp>
      <p:sp>
        <p:nvSpPr>
          <p:cNvPr id="3" name="Content Placeholder 2">
            <a:extLst>
              <a:ext uri="{FF2B5EF4-FFF2-40B4-BE49-F238E27FC236}">
                <a16:creationId xmlns:a16="http://schemas.microsoft.com/office/drawing/2014/main" id="{95E10DF1-C877-5AEE-22E1-1A54F0EDCAC6}"/>
              </a:ext>
            </a:extLst>
          </p:cNvPr>
          <p:cNvSpPr>
            <a:spLocks noGrp="1"/>
          </p:cNvSpPr>
          <p:nvPr>
            <p:ph sz="half" idx="1"/>
          </p:nvPr>
        </p:nvSpPr>
        <p:spPr/>
        <p:txBody>
          <a:bodyPr vert="horz" lIns="91440" tIns="45720" rIns="91440" bIns="45720" rtlCol="0" anchor="t">
            <a:normAutofit fontScale="85000" lnSpcReduction="20000"/>
          </a:bodyPr>
          <a:lstStyle/>
          <a:p>
            <a:r>
              <a:rPr lang="en-US"/>
              <a:t>Apply a Heading</a:t>
            </a:r>
          </a:p>
          <a:p>
            <a:pPr lvl="1"/>
            <a:r>
              <a:rPr lang="en-US" i="1"/>
              <a:t>Home</a:t>
            </a:r>
            <a:r>
              <a:rPr lang="en-US"/>
              <a:t> tab &gt; </a:t>
            </a:r>
            <a:r>
              <a:rPr lang="en-US" i="1"/>
              <a:t>Styles &gt; Heading</a:t>
            </a:r>
            <a:r>
              <a:rPr lang="en-US"/>
              <a:t> (or Heading 2, Heading 3, etc.)</a:t>
            </a:r>
          </a:p>
          <a:p>
            <a:r>
              <a:rPr lang="en-US"/>
              <a:t>Modifying appearance of heading (font color, size)</a:t>
            </a:r>
          </a:p>
          <a:p>
            <a:pPr lvl="1"/>
            <a:r>
              <a:rPr lang="en-US"/>
              <a:t>Right click on </a:t>
            </a:r>
            <a:r>
              <a:rPr lang="en-US" i="1"/>
              <a:t>Style</a:t>
            </a:r>
            <a:r>
              <a:rPr lang="en-US"/>
              <a:t> &gt; </a:t>
            </a:r>
            <a:r>
              <a:rPr lang="en-US" i="1"/>
              <a:t>Modify</a:t>
            </a:r>
          </a:p>
          <a:p>
            <a:r>
              <a:rPr lang="en-US"/>
              <a:t>The navigation pane can be opened to easily provide a view of the headings within your </a:t>
            </a:r>
            <a:r>
              <a:rPr lang="en-US">
                <a:hlinkClick r:id="rId3" action="ppaction://hlinkfile"/>
              </a:rPr>
              <a:t>document</a:t>
            </a:r>
          </a:p>
          <a:p>
            <a:pPr lvl="1"/>
            <a:r>
              <a:rPr lang="en-US" i="1"/>
              <a:t>View</a:t>
            </a:r>
            <a:r>
              <a:rPr lang="en-US"/>
              <a:t> tab &gt; Check </a:t>
            </a:r>
            <a:r>
              <a:rPr lang="en-US" i="1"/>
              <a:t>Navigation Pane</a:t>
            </a:r>
            <a:r>
              <a:rPr lang="en-US"/>
              <a:t> box</a:t>
            </a:r>
          </a:p>
        </p:txBody>
      </p:sp>
      <p:pic>
        <p:nvPicPr>
          <p:cNvPr id="6" name="Content Placeholder 5" descr="A computer screen shot of heading style navigation pane in Microsoft Word">
            <a:extLst>
              <a:ext uri="{FF2B5EF4-FFF2-40B4-BE49-F238E27FC236}">
                <a16:creationId xmlns:a16="http://schemas.microsoft.com/office/drawing/2014/main" id="{EFAB76CA-1AB1-7E90-C2DC-5EB7178C807C}"/>
              </a:ext>
            </a:extLst>
          </p:cNvPr>
          <p:cNvPicPr>
            <a:picLocks noGrp="1" noChangeAspect="1"/>
          </p:cNvPicPr>
          <p:nvPr>
            <p:ph sz="half" idx="2"/>
          </p:nvPr>
        </p:nvPicPr>
        <p:blipFill>
          <a:blip r:embed="rId4"/>
          <a:srcRect t="20809" r="77752" b="41430"/>
          <a:stretch>
            <a:fillRect/>
          </a:stretch>
        </p:blipFill>
        <p:spPr>
          <a:xfrm>
            <a:off x="7701543" y="4497354"/>
            <a:ext cx="2224548" cy="21237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computer screen shot of heading styles in Microsoft Word">
            <a:extLst>
              <a:ext uri="{FF2B5EF4-FFF2-40B4-BE49-F238E27FC236}">
                <a16:creationId xmlns:a16="http://schemas.microsoft.com/office/drawing/2014/main" id="{9415584D-6E73-FA7A-DD9E-E2C0E406E4EF}"/>
              </a:ext>
            </a:extLst>
          </p:cNvPr>
          <p:cNvPicPr>
            <a:picLocks noChangeAspect="1"/>
          </p:cNvPicPr>
          <p:nvPr/>
        </p:nvPicPr>
        <p:blipFill>
          <a:blip r:embed="rId5"/>
          <a:srcRect l="42146" t="8438" r="3977" b="42303"/>
          <a:stretch>
            <a:fillRect/>
          </a:stretch>
        </p:blipFill>
        <p:spPr>
          <a:xfrm>
            <a:off x="6410633" y="1825625"/>
            <a:ext cx="4460731" cy="22940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6147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D8055-1608-FF67-0637-C5231E7839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81ECE2-4200-0805-5C91-FBC73AEFF50C}"/>
              </a:ext>
            </a:extLst>
          </p:cNvPr>
          <p:cNvSpPr>
            <a:spLocks noGrp="1"/>
          </p:cNvSpPr>
          <p:nvPr>
            <p:ph type="title"/>
          </p:nvPr>
        </p:nvSpPr>
        <p:spPr/>
        <p:txBody>
          <a:bodyPr/>
          <a:lstStyle/>
          <a:p>
            <a:pPr algn="ctr"/>
            <a:r>
              <a:rPr lang="en-US"/>
              <a:t>Bullets and Lists</a:t>
            </a:r>
          </a:p>
        </p:txBody>
      </p:sp>
      <p:sp>
        <p:nvSpPr>
          <p:cNvPr id="3" name="Content Placeholder 2">
            <a:extLst>
              <a:ext uri="{FF2B5EF4-FFF2-40B4-BE49-F238E27FC236}">
                <a16:creationId xmlns:a16="http://schemas.microsoft.com/office/drawing/2014/main" id="{58547947-AE24-C61F-C445-BFD6BA8E2871}"/>
              </a:ext>
            </a:extLst>
          </p:cNvPr>
          <p:cNvSpPr>
            <a:spLocks noGrp="1"/>
          </p:cNvSpPr>
          <p:nvPr>
            <p:ph sz="half" idx="1"/>
          </p:nvPr>
        </p:nvSpPr>
        <p:spPr>
          <a:xfrm>
            <a:off x="838200" y="1825625"/>
            <a:ext cx="3655142" cy="3084305"/>
          </a:xfrm>
        </p:spPr>
        <p:txBody>
          <a:bodyPr>
            <a:normAutofit fontScale="85000" lnSpcReduction="20000"/>
          </a:bodyPr>
          <a:lstStyle/>
          <a:p>
            <a:r>
              <a:rPr lang="en-US"/>
              <a:t>Use bulleted and ordered lists instead of images.</a:t>
            </a:r>
          </a:p>
          <a:p>
            <a:r>
              <a:rPr lang="en-US"/>
              <a:t>Also avoid typing characters such as dashes. These will not use the list style. </a:t>
            </a:r>
          </a:p>
          <a:p>
            <a:r>
              <a:rPr lang="en-US"/>
              <a:t>List paragraph styles can be used to adapt spacing and fonts.</a:t>
            </a:r>
          </a:p>
        </p:txBody>
      </p:sp>
      <p:pic>
        <p:nvPicPr>
          <p:cNvPr id="6" name="Content Placeholder 5" descr="A computer screen shot of bullet library in Microsoft Word">
            <a:extLst>
              <a:ext uri="{FF2B5EF4-FFF2-40B4-BE49-F238E27FC236}">
                <a16:creationId xmlns:a16="http://schemas.microsoft.com/office/drawing/2014/main" id="{B02FC244-5504-5771-D692-9599DB0C1C9F}"/>
              </a:ext>
            </a:extLst>
          </p:cNvPr>
          <p:cNvPicPr>
            <a:picLocks noGrp="1" noChangeAspect="1"/>
          </p:cNvPicPr>
          <p:nvPr>
            <p:ph sz="half" idx="2"/>
          </p:nvPr>
        </p:nvPicPr>
        <p:blipFill>
          <a:blip r:embed="rId2"/>
          <a:srcRect l="26708" t="13387" r="53463" b="70083"/>
          <a:stretch>
            <a:fillRect/>
          </a:stretch>
        </p:blipFill>
        <p:spPr>
          <a:xfrm>
            <a:off x="5038868" y="1825625"/>
            <a:ext cx="3292151" cy="15436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Example of the improper way to create lists in Microsoft Word">
            <a:extLst>
              <a:ext uri="{FF2B5EF4-FFF2-40B4-BE49-F238E27FC236}">
                <a16:creationId xmlns:a16="http://schemas.microsoft.com/office/drawing/2014/main" id="{CD157BD9-B21C-5DC4-9276-B17EE19E1337}"/>
              </a:ext>
            </a:extLst>
          </p:cNvPr>
          <p:cNvPicPr>
            <a:picLocks noChangeAspect="1"/>
          </p:cNvPicPr>
          <p:nvPr/>
        </p:nvPicPr>
        <p:blipFill>
          <a:blip r:embed="rId3"/>
          <a:srcRect l="28790" t="45591" r="49375" b="28406"/>
          <a:stretch>
            <a:fillRect/>
          </a:stretch>
        </p:blipFill>
        <p:spPr>
          <a:xfrm>
            <a:off x="5394349" y="3718642"/>
            <a:ext cx="2581187" cy="1729080"/>
          </a:xfrm>
          <a:prstGeom prst="rect">
            <a:avLst/>
          </a:prstGeom>
          <a:ln w="38100" cap="sq">
            <a:solidFill>
              <a:srgbClr val="FF0000"/>
            </a:solidFill>
            <a:miter lim="800000"/>
          </a:ln>
          <a:effectLst>
            <a:outerShdw blurRad="57150" dist="50800" dir="2700000" algn="tl" rotWithShape="0">
              <a:srgbClr val="000000">
                <a:alpha val="40000"/>
              </a:srgbClr>
            </a:outerShdw>
          </a:effectLst>
        </p:spPr>
      </p:pic>
      <p:pic>
        <p:nvPicPr>
          <p:cNvPr id="8" name="Picture 7" descr="A computer screen shot of numbering library in Microsoft Word">
            <a:extLst>
              <a:ext uri="{FF2B5EF4-FFF2-40B4-BE49-F238E27FC236}">
                <a16:creationId xmlns:a16="http://schemas.microsoft.com/office/drawing/2014/main" id="{B919E57C-26B7-A53A-A4E4-B39C5ADE89DB}"/>
              </a:ext>
            </a:extLst>
          </p:cNvPr>
          <p:cNvPicPr>
            <a:picLocks noChangeAspect="1"/>
          </p:cNvPicPr>
          <p:nvPr/>
        </p:nvPicPr>
        <p:blipFill>
          <a:blip r:embed="rId4"/>
          <a:srcRect l="29375" t="12660" r="52984" b="42367"/>
          <a:stretch>
            <a:fillRect/>
          </a:stretch>
        </p:blipFill>
        <p:spPr>
          <a:xfrm>
            <a:off x="8876546" y="1780796"/>
            <a:ext cx="2150809" cy="30843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54702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1881DC-A615-34E3-D0D5-320FE3A3195E}"/>
              </a:ext>
            </a:extLst>
          </p:cNvPr>
          <p:cNvSpPr>
            <a:spLocks noGrp="1"/>
          </p:cNvSpPr>
          <p:nvPr>
            <p:ph type="title"/>
          </p:nvPr>
        </p:nvSpPr>
        <p:spPr>
          <a:xfrm>
            <a:off x="2703443" y="325368"/>
            <a:ext cx="6708913" cy="1325563"/>
          </a:xfrm>
        </p:spPr>
        <p:txBody>
          <a:bodyPr anchor="ctr">
            <a:normAutofit/>
          </a:bodyPr>
          <a:lstStyle/>
          <a:p>
            <a:r>
              <a:rPr lang="en-US"/>
              <a:t>Links</a:t>
            </a:r>
          </a:p>
        </p:txBody>
      </p:sp>
      <p:sp>
        <p:nvSpPr>
          <p:cNvPr id="2" name="Content Placeholder 1">
            <a:extLst>
              <a:ext uri="{FF2B5EF4-FFF2-40B4-BE49-F238E27FC236}">
                <a16:creationId xmlns:a16="http://schemas.microsoft.com/office/drawing/2014/main" id="{0F2253BD-3241-E50A-6460-F76BCCCC9D28}"/>
              </a:ext>
            </a:extLst>
          </p:cNvPr>
          <p:cNvSpPr>
            <a:spLocks noGrp="1"/>
          </p:cNvSpPr>
          <p:nvPr>
            <p:ph sz="half" idx="1"/>
          </p:nvPr>
        </p:nvSpPr>
        <p:spPr>
          <a:xfrm>
            <a:off x="838200" y="1825625"/>
            <a:ext cx="5181600" cy="3084305"/>
          </a:xfrm>
        </p:spPr>
        <p:txBody>
          <a:bodyPr>
            <a:normAutofit/>
          </a:bodyPr>
          <a:lstStyle/>
          <a:p>
            <a:r>
              <a:rPr lang="en-US" sz="2600"/>
              <a:t>Make sure that links are obvious and self-evident from tabbing onto them with a screen reader.</a:t>
            </a:r>
          </a:p>
          <a:p>
            <a:r>
              <a:rPr lang="en-US" sz="2600"/>
              <a:t>Enter meaningful name into the text  to display field. Try to avoid text like </a:t>
            </a:r>
            <a:r>
              <a:rPr lang="en-US" sz="2600" i="1"/>
              <a:t>“Click here” </a:t>
            </a:r>
            <a:r>
              <a:rPr lang="en-US" sz="2600"/>
              <a:t>so that it makes sense if the user is reading them out of context.</a:t>
            </a:r>
          </a:p>
        </p:txBody>
      </p:sp>
      <p:pic>
        <p:nvPicPr>
          <p:cNvPr id="6" name="Content Placeholder 5" descr="A computer screen shot of the hyperlink dialog box in Microsoft Word">
            <a:extLst>
              <a:ext uri="{FF2B5EF4-FFF2-40B4-BE49-F238E27FC236}">
                <a16:creationId xmlns:a16="http://schemas.microsoft.com/office/drawing/2014/main" id="{587574B5-D77C-595B-2444-CFA0444ACD0C}"/>
              </a:ext>
            </a:extLst>
          </p:cNvPr>
          <p:cNvPicPr>
            <a:picLocks noGrp="1" noChangeAspect="1"/>
          </p:cNvPicPr>
          <p:nvPr>
            <p:ph sz="half" idx="2"/>
          </p:nvPr>
        </p:nvPicPr>
        <p:blipFill>
          <a:blip r:embed="rId3"/>
          <a:srcRect l="25588" t="25430" r="25785" b="34877"/>
          <a:stretch>
            <a:fillRect/>
          </a:stretch>
        </p:blipFill>
        <p:spPr>
          <a:xfrm>
            <a:off x="6057899" y="2087617"/>
            <a:ext cx="5576307" cy="2560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9" name="Straight Arrow Connector 8">
            <a:extLst>
              <a:ext uri="{FF2B5EF4-FFF2-40B4-BE49-F238E27FC236}">
                <a16:creationId xmlns:a16="http://schemas.microsoft.com/office/drawing/2014/main" id="{CA830697-DAB8-5E3C-EA9D-5CDBA8BA28A0}"/>
              </a:ext>
            </a:extLst>
          </p:cNvPr>
          <p:cNvCxnSpPr>
            <a:cxnSpLocks/>
          </p:cNvCxnSpPr>
          <p:nvPr/>
        </p:nvCxnSpPr>
        <p:spPr>
          <a:xfrm flipH="1">
            <a:off x="9207568" y="2087617"/>
            <a:ext cx="409575" cy="26505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3351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962C2-FFF5-749C-960C-D06F2EA5DB9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888A6D9-FF35-368C-F36E-5C20611E88E4}"/>
              </a:ext>
            </a:extLst>
          </p:cNvPr>
          <p:cNvSpPr>
            <a:spLocks noGrp="1"/>
          </p:cNvSpPr>
          <p:nvPr>
            <p:ph type="title"/>
          </p:nvPr>
        </p:nvSpPr>
        <p:spPr>
          <a:xfrm>
            <a:off x="2703443" y="325368"/>
            <a:ext cx="6708913" cy="1325563"/>
          </a:xfrm>
        </p:spPr>
        <p:txBody>
          <a:bodyPr anchor="ctr">
            <a:normAutofit/>
          </a:bodyPr>
          <a:lstStyle/>
          <a:p>
            <a:r>
              <a:rPr lang="en-US" err="1"/>
              <a:t>ALTernative</a:t>
            </a:r>
            <a:r>
              <a:rPr lang="en-US"/>
              <a:t> text on images</a:t>
            </a:r>
          </a:p>
        </p:txBody>
      </p:sp>
      <p:sp>
        <p:nvSpPr>
          <p:cNvPr id="13" name="Content Placeholder 3">
            <a:extLst>
              <a:ext uri="{FF2B5EF4-FFF2-40B4-BE49-F238E27FC236}">
                <a16:creationId xmlns:a16="http://schemas.microsoft.com/office/drawing/2014/main" id="{F7E0E1F1-2D5F-CE78-9C68-76E57C7FC171}"/>
              </a:ext>
            </a:extLst>
          </p:cNvPr>
          <p:cNvSpPr>
            <a:spLocks noGrp="1"/>
          </p:cNvSpPr>
          <p:nvPr>
            <p:ph sz="half" idx="2"/>
          </p:nvPr>
        </p:nvSpPr>
        <p:spPr>
          <a:xfrm>
            <a:off x="4644887" y="1825625"/>
            <a:ext cx="6708913" cy="3084305"/>
          </a:xfrm>
        </p:spPr>
        <p:txBody>
          <a:bodyPr>
            <a:normAutofit fontScale="92500"/>
          </a:bodyPr>
          <a:lstStyle/>
          <a:p>
            <a:r>
              <a:rPr lang="en-US"/>
              <a:t>Informative images need to be announced</a:t>
            </a:r>
          </a:p>
          <a:p>
            <a:pPr lvl="1"/>
            <a:r>
              <a:rPr lang="en-US"/>
              <a:t>From the image: Right click the image &gt; edit alt text &gt; type a description decorative</a:t>
            </a:r>
          </a:p>
          <a:p>
            <a:pPr lvl="1"/>
            <a:r>
              <a:rPr lang="en-US"/>
              <a:t>Generate ALT text button can be used as well but may not be as accurate</a:t>
            </a:r>
          </a:p>
          <a:p>
            <a:r>
              <a:rPr lang="en-US"/>
              <a:t>Decorative images do not need to be announced. Check box should be selected.</a:t>
            </a:r>
          </a:p>
          <a:p>
            <a:endParaRPr lang="en-US"/>
          </a:p>
        </p:txBody>
      </p:sp>
      <p:pic>
        <p:nvPicPr>
          <p:cNvPr id="12" name="Content Placeholder 11" descr="A computer screen shot of Alt Text box in Microsoft Word">
            <a:extLst>
              <a:ext uri="{FF2B5EF4-FFF2-40B4-BE49-F238E27FC236}">
                <a16:creationId xmlns:a16="http://schemas.microsoft.com/office/drawing/2014/main" id="{4D2E4FC9-0DD3-46D3-98C3-C2AEA2EADE0B}"/>
              </a:ext>
            </a:extLst>
          </p:cNvPr>
          <p:cNvPicPr>
            <a:picLocks noGrp="1" noChangeAspect="1"/>
          </p:cNvPicPr>
          <p:nvPr>
            <p:ph sz="half" idx="1"/>
          </p:nvPr>
        </p:nvPicPr>
        <p:blipFill>
          <a:blip r:embed="rId3"/>
          <a:srcRect l="83127" t="20974" b="35488"/>
          <a:stretch>
            <a:fillRect/>
          </a:stretch>
        </p:blipFill>
        <p:spPr>
          <a:xfrm>
            <a:off x="1227845" y="1650931"/>
            <a:ext cx="2587072" cy="37550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Child with backpack entering school bus on a sunny morning">
            <a:extLst>
              <a:ext uri="{FF2B5EF4-FFF2-40B4-BE49-F238E27FC236}">
                <a16:creationId xmlns:a16="http://schemas.microsoft.com/office/drawing/2014/main" id="{4250B5CD-B081-1EF6-D19B-2E5CBCEE26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0617" y="4605641"/>
            <a:ext cx="2059304" cy="13743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28869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525A9-8746-CCAB-222B-21F48B6FF45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605BB4D-9300-DC2E-2AB3-2B47528E2CC2}"/>
              </a:ext>
            </a:extLst>
          </p:cNvPr>
          <p:cNvSpPr>
            <a:spLocks noGrp="1"/>
          </p:cNvSpPr>
          <p:nvPr>
            <p:ph type="title"/>
          </p:nvPr>
        </p:nvSpPr>
        <p:spPr>
          <a:xfrm>
            <a:off x="2703443" y="325368"/>
            <a:ext cx="6708913" cy="1325563"/>
          </a:xfrm>
        </p:spPr>
        <p:txBody>
          <a:bodyPr anchor="ctr">
            <a:normAutofit/>
          </a:bodyPr>
          <a:lstStyle/>
          <a:p>
            <a:r>
              <a:rPr lang="en-US"/>
              <a:t>Tables</a:t>
            </a:r>
          </a:p>
        </p:txBody>
      </p:sp>
      <p:sp>
        <p:nvSpPr>
          <p:cNvPr id="6" name="Content Placeholder 5">
            <a:extLst>
              <a:ext uri="{FF2B5EF4-FFF2-40B4-BE49-F238E27FC236}">
                <a16:creationId xmlns:a16="http://schemas.microsoft.com/office/drawing/2014/main" id="{A9DD590F-4E49-7722-5473-0FD5602960E7}"/>
              </a:ext>
            </a:extLst>
          </p:cNvPr>
          <p:cNvSpPr>
            <a:spLocks noGrp="1"/>
          </p:cNvSpPr>
          <p:nvPr>
            <p:ph sz="half" idx="2"/>
          </p:nvPr>
        </p:nvSpPr>
        <p:spPr>
          <a:xfrm>
            <a:off x="1039145" y="1808247"/>
            <a:ext cx="9461707" cy="3084305"/>
          </a:xfrm>
        </p:spPr>
        <p:txBody>
          <a:bodyPr>
            <a:normAutofit fontScale="92500" lnSpcReduction="20000"/>
          </a:bodyPr>
          <a:lstStyle/>
          <a:p>
            <a:r>
              <a:rPr lang="en-US"/>
              <a:t>Avoid complex tables by:</a:t>
            </a:r>
          </a:p>
          <a:p>
            <a:pPr lvl="1"/>
            <a:r>
              <a:rPr lang="en-US"/>
              <a:t>Avoiding merged or split cells</a:t>
            </a:r>
          </a:p>
          <a:p>
            <a:pPr lvl="1"/>
            <a:r>
              <a:rPr lang="en-US"/>
              <a:t>Using multiple layers of headers</a:t>
            </a:r>
          </a:p>
          <a:p>
            <a:r>
              <a:rPr lang="en-US"/>
              <a:t>Use table headers</a:t>
            </a:r>
          </a:p>
          <a:p>
            <a:pPr lvl="1"/>
            <a:r>
              <a:rPr lang="en-US" i="1"/>
              <a:t>Table design </a:t>
            </a:r>
            <a:r>
              <a:rPr lang="en-US"/>
              <a:t>tab &gt; Table style options</a:t>
            </a:r>
          </a:p>
          <a:p>
            <a:pPr lvl="1"/>
            <a:r>
              <a:rPr lang="en-US"/>
              <a:t>Select </a:t>
            </a:r>
            <a:r>
              <a:rPr lang="en-US" i="1"/>
              <a:t>Header Row </a:t>
            </a:r>
            <a:r>
              <a:rPr lang="en-US"/>
              <a:t>and </a:t>
            </a:r>
            <a:r>
              <a:rPr lang="en-US" i="1"/>
              <a:t>First Column </a:t>
            </a:r>
            <a:r>
              <a:rPr lang="en-US"/>
              <a:t>if the first column is used as a header row</a:t>
            </a:r>
          </a:p>
          <a:p>
            <a:r>
              <a:rPr lang="en-US"/>
              <a:t>Do not use tables for formatting (as previously mentioned in lists)</a:t>
            </a:r>
          </a:p>
        </p:txBody>
      </p:sp>
      <p:pic>
        <p:nvPicPr>
          <p:cNvPr id="8" name="Content Placeholder 7" descr="A computer screen shot of table styles in Microsoft Word">
            <a:extLst>
              <a:ext uri="{FF2B5EF4-FFF2-40B4-BE49-F238E27FC236}">
                <a16:creationId xmlns:a16="http://schemas.microsoft.com/office/drawing/2014/main" id="{9F918011-0EEA-7F13-2799-E2A9C65CDE95}"/>
              </a:ext>
            </a:extLst>
          </p:cNvPr>
          <p:cNvPicPr>
            <a:picLocks noGrp="1" noChangeAspect="1"/>
          </p:cNvPicPr>
          <p:nvPr>
            <p:ph sz="half" idx="1"/>
          </p:nvPr>
        </p:nvPicPr>
        <p:blipFill>
          <a:blip r:embed="rId3"/>
          <a:srcRect l="928" t="9333" r="70833" b="79024"/>
          <a:stretch>
            <a:fillRect/>
          </a:stretch>
        </p:blipFill>
        <p:spPr>
          <a:xfrm>
            <a:off x="5946978" y="1808247"/>
            <a:ext cx="5055319" cy="11724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66696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D3BED83-0CA6-1169-6F9F-B6315BBC04CA}"/>
              </a:ext>
            </a:extLst>
          </p:cNvPr>
          <p:cNvSpPr>
            <a:spLocks noGrp="1"/>
          </p:cNvSpPr>
          <p:nvPr>
            <p:ph idx="1"/>
          </p:nvPr>
        </p:nvSpPr>
        <p:spPr/>
        <p:txBody>
          <a:bodyPr>
            <a:normAutofit/>
          </a:bodyPr>
          <a:lstStyle/>
          <a:p>
            <a:r>
              <a:rPr lang="en-US"/>
              <a:t>12 pt. font size or higher</a:t>
            </a:r>
          </a:p>
          <a:p>
            <a:r>
              <a:rPr lang="en-US"/>
              <a:t>Avoid overly-decorative fonts and continuous capitalization</a:t>
            </a:r>
          </a:p>
          <a:p>
            <a:r>
              <a:rPr lang="en-US"/>
              <a:t>Text should be readable in a high contrast mode. Use bright colors on opposite ends of the color spectrum. White and black schemes make it easier for people who are colorblind to distinguish text and shapes.</a:t>
            </a:r>
          </a:p>
        </p:txBody>
      </p:sp>
      <p:sp>
        <p:nvSpPr>
          <p:cNvPr id="3" name="Title 2">
            <a:extLst>
              <a:ext uri="{FF2B5EF4-FFF2-40B4-BE49-F238E27FC236}">
                <a16:creationId xmlns:a16="http://schemas.microsoft.com/office/drawing/2014/main" id="{EBF36B1D-898C-AA59-A0F5-D8EC75CF7E39}"/>
              </a:ext>
            </a:extLst>
          </p:cNvPr>
          <p:cNvSpPr>
            <a:spLocks noGrp="1"/>
          </p:cNvSpPr>
          <p:nvPr>
            <p:ph type="title"/>
          </p:nvPr>
        </p:nvSpPr>
        <p:spPr/>
        <p:txBody>
          <a:bodyPr/>
          <a:lstStyle/>
          <a:p>
            <a:r>
              <a:rPr lang="en-US"/>
              <a:t>Font size, style and color</a:t>
            </a:r>
          </a:p>
        </p:txBody>
      </p:sp>
    </p:spTree>
    <p:extLst>
      <p:ext uri="{BB962C8B-B14F-4D97-AF65-F5344CB8AC3E}">
        <p14:creationId xmlns:p14="http://schemas.microsoft.com/office/powerpoint/2010/main" val="2308518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9CE27-DC63-11E8-9917-9E00E2AECC5F}"/>
              </a:ext>
            </a:extLst>
          </p:cNvPr>
          <p:cNvSpPr>
            <a:spLocks noGrp="1"/>
          </p:cNvSpPr>
          <p:nvPr>
            <p:ph type="title"/>
          </p:nvPr>
        </p:nvSpPr>
        <p:spPr/>
        <p:txBody>
          <a:bodyPr>
            <a:normAutofit/>
          </a:bodyPr>
          <a:lstStyle/>
          <a:p>
            <a:r>
              <a:rPr lang="en-US"/>
              <a:t>Accessibility Checker/ Assistant</a:t>
            </a:r>
          </a:p>
        </p:txBody>
      </p:sp>
      <p:sp>
        <p:nvSpPr>
          <p:cNvPr id="3" name="Content Placeholder 2">
            <a:extLst>
              <a:ext uri="{FF2B5EF4-FFF2-40B4-BE49-F238E27FC236}">
                <a16:creationId xmlns:a16="http://schemas.microsoft.com/office/drawing/2014/main" id="{D785D16D-8598-84B1-253A-AA86750DD339}"/>
              </a:ext>
            </a:extLst>
          </p:cNvPr>
          <p:cNvSpPr>
            <a:spLocks noGrp="1"/>
          </p:cNvSpPr>
          <p:nvPr>
            <p:ph sz="half" idx="1"/>
          </p:nvPr>
        </p:nvSpPr>
        <p:spPr/>
        <p:txBody>
          <a:bodyPr/>
          <a:lstStyle/>
          <a:p>
            <a:r>
              <a:rPr lang="en-US"/>
              <a:t>The Accessibility checker/ assistant can be used to find accessibility issues with explanations on why the issue should be fixed and how.</a:t>
            </a:r>
          </a:p>
          <a:p>
            <a:pPr lvl="1"/>
            <a:r>
              <a:rPr lang="en-US" i="1"/>
              <a:t>Review</a:t>
            </a:r>
            <a:r>
              <a:rPr lang="en-US"/>
              <a:t> tab &gt; </a:t>
            </a:r>
            <a:r>
              <a:rPr lang="en-US" i="1"/>
              <a:t>Check Accessibility</a:t>
            </a:r>
          </a:p>
        </p:txBody>
      </p:sp>
      <p:pic>
        <p:nvPicPr>
          <p:cNvPr id="6" name="Content Placeholder 5" descr="A computer screen shot of the &quot;Check Accessibility button,&quot; in Microsoft Word">
            <a:extLst>
              <a:ext uri="{FF2B5EF4-FFF2-40B4-BE49-F238E27FC236}">
                <a16:creationId xmlns:a16="http://schemas.microsoft.com/office/drawing/2014/main" id="{5E55B91D-E3BA-F03A-2293-1F8293AE1D20}"/>
              </a:ext>
            </a:extLst>
          </p:cNvPr>
          <p:cNvPicPr>
            <a:picLocks noGrp="1" noChangeAspect="1"/>
          </p:cNvPicPr>
          <p:nvPr>
            <p:ph sz="half" idx="2"/>
          </p:nvPr>
        </p:nvPicPr>
        <p:blipFill>
          <a:blip r:embed="rId2"/>
          <a:srcRect l="17505" t="3547" r="64658" b="63338"/>
          <a:stretch>
            <a:fillRect/>
          </a:stretch>
        </p:blipFill>
        <p:spPr>
          <a:xfrm>
            <a:off x="6404968" y="2030463"/>
            <a:ext cx="1995948" cy="2084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computer screen shot of Accessibility Assistant in Microsoft Word">
            <a:extLst>
              <a:ext uri="{FF2B5EF4-FFF2-40B4-BE49-F238E27FC236}">
                <a16:creationId xmlns:a16="http://schemas.microsoft.com/office/drawing/2014/main" id="{727FEF2F-5909-1C82-F0DD-7FE483A75554}"/>
              </a:ext>
            </a:extLst>
          </p:cNvPr>
          <p:cNvPicPr>
            <a:picLocks noChangeAspect="1"/>
          </p:cNvPicPr>
          <p:nvPr/>
        </p:nvPicPr>
        <p:blipFill>
          <a:blip r:embed="rId2"/>
          <a:srcRect l="78951" t="21506" r="646" b="7527"/>
          <a:stretch>
            <a:fillRect/>
          </a:stretch>
        </p:blipFill>
        <p:spPr>
          <a:xfrm>
            <a:off x="8786084" y="988344"/>
            <a:ext cx="2130661" cy="41686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a:extLst>
              <a:ext uri="{FF2B5EF4-FFF2-40B4-BE49-F238E27FC236}">
                <a16:creationId xmlns:a16="http://schemas.microsoft.com/office/drawing/2014/main" id="{870943D3-5BF1-7158-78D3-A69E24FDE398}"/>
              </a:ext>
            </a:extLst>
          </p:cNvPr>
          <p:cNvSpPr/>
          <p:nvPr/>
        </p:nvSpPr>
        <p:spPr>
          <a:xfrm>
            <a:off x="6731001" y="2389239"/>
            <a:ext cx="594032" cy="57167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6058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2D3B2ECC4948B4AAC4E21187997D365" ma:contentTypeVersion="21" ma:contentTypeDescription="Create a new document." ma:contentTypeScope="" ma:versionID="41ca555bde1d2d66a526a4823af6e70b">
  <xsd:schema xmlns:xsd="http://www.w3.org/2001/XMLSchema" xmlns:xs="http://www.w3.org/2001/XMLSchema" xmlns:p="http://schemas.microsoft.com/office/2006/metadata/properties" xmlns:ns2="3882abd7-1ab7-48ef-8c98-72d235b81a08" xmlns:ns3="99231557-d139-4a0a-b246-b8b4047cac07" targetNamespace="http://schemas.microsoft.com/office/2006/metadata/properties" ma:root="true" ma:fieldsID="20520489816d2c24cdc92780ec7dd7ae" ns2:_="" ns3:_="">
    <xsd:import namespace="3882abd7-1ab7-48ef-8c98-72d235b81a08"/>
    <xsd:import namespace="99231557-d139-4a0a-b246-b8b4047cac0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Note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2abd7-1ab7-48ef-8c98-72d235b81a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Notes" ma:index="19" nillable="true" ma:displayName="Notes" ma:format="Dropdown" ma:internalName="Notes">
      <xsd:simpleType>
        <xsd:restriction base="dms:Text">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d37ae30-1c3a-40e1-94c5-05ea5a1665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231557-d139-4a0a-b246-b8b4047cac0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83b254f-fc54-4dc1-869e-d2d00e5ecfec}" ma:internalName="TaxCatchAll" ma:showField="CatchAllData" ma:web="99231557-d139-4a0a-b246-b8b4047cac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882abd7-1ab7-48ef-8c98-72d235b81a08">
      <Terms xmlns="http://schemas.microsoft.com/office/infopath/2007/PartnerControls"/>
    </lcf76f155ced4ddcb4097134ff3c332f>
    <Notes xmlns="3882abd7-1ab7-48ef-8c98-72d235b81a08" xsi:nil="true"/>
    <TaxCatchAll xmlns="99231557-d139-4a0a-b246-b8b4047cac07" xsi:nil="true"/>
  </documentManagement>
</p:properties>
</file>

<file path=customXml/itemProps1.xml><?xml version="1.0" encoding="utf-8"?>
<ds:datastoreItem xmlns:ds="http://schemas.openxmlformats.org/officeDocument/2006/customXml" ds:itemID="{60701F1B-AAFA-4ACB-B1C7-5335229B8CD1}">
  <ds:schemaRefs>
    <ds:schemaRef ds:uri="http://schemas.microsoft.com/sharepoint/v3/contenttype/forms"/>
  </ds:schemaRefs>
</ds:datastoreItem>
</file>

<file path=customXml/itemProps2.xml><?xml version="1.0" encoding="utf-8"?>
<ds:datastoreItem xmlns:ds="http://schemas.openxmlformats.org/officeDocument/2006/customXml" ds:itemID="{5C726D50-A38C-445F-B16B-1CA9E281618E}">
  <ds:schemaRefs>
    <ds:schemaRef ds:uri="3882abd7-1ab7-48ef-8c98-72d235b81a08"/>
    <ds:schemaRef ds:uri="99231557-d139-4a0a-b246-b8b4047cac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F18346D-2295-48ED-AECD-7C42E75062C3}">
  <ds:schemaRefs>
    <ds:schemaRef ds:uri="3882abd7-1ab7-48ef-8c98-72d235b81a08"/>
    <ds:schemaRef ds:uri="99231557-d139-4a0a-b246-b8b4047cac0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4</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Accessibility in Word Documents</vt:lpstr>
      <vt:lpstr>Objectives</vt:lpstr>
      <vt:lpstr>Set Heading levels</vt:lpstr>
      <vt:lpstr>Bullets and Lists</vt:lpstr>
      <vt:lpstr>Links</vt:lpstr>
      <vt:lpstr>ALTernative text on images</vt:lpstr>
      <vt:lpstr>Tables</vt:lpstr>
      <vt:lpstr>Font size, style and color</vt:lpstr>
      <vt:lpstr>Accessibility Checker/ Assistant</vt:lpstr>
      <vt:lpstr>File name and title</vt:lpstr>
      <vt:lpstr>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Dows, Douglas</dc:creator>
  <cp:revision>1</cp:revision>
  <dcterms:created xsi:type="dcterms:W3CDTF">2025-12-18T20:28:38Z</dcterms:created>
  <dcterms:modified xsi:type="dcterms:W3CDTF">2026-01-09T19:13:26Z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0x01010082D3B2ECC4948B4AAC4E21187997D365</vt:lpwstr>
  </property>
  <property fmtid="{D5CDD505-2E9C-101B-9397-08002B2CF9AE}" pid="3" name="MediaServiceImageTags">
    <vt:lpwstr/>
  </property>
</Properties>
</file>