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embeddedFontLst>
    <p:embeddedFont>
      <p:font typeface="Comfortaa" panose="020B0604020202020204" charset="0"/>
      <p:regular r:id="rId21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53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27c144d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27c144d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384db2b47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384db2b47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a384db2b47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a384db2b47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384db2b47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a384db2b47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a384db2b47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a384db2b47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a384db2b47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a384db2b47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db34919bf8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db34919bf8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db34919bf8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db34919bf8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db34919bf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db34919bf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db34919bf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db34919bf8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b34919bf8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b34919bf8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927c144d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d927c144d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b34919bf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b34919bf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Brief background for non-social workers in the room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b34919bf8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b34919bf8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Brief background for non-social workers in the room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927c144d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927c144d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 and 3 are both group work. But i liek to send them to groups to do number 2, then come back so I can explain the next stage and share the PPT templates, before they work on the connection to the code of ethics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next few slides in green are an example of what I give to students so that they are not wasting time creating a template, deciding who will take notes, etc. 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db34919bf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db34919bf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384db2b47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384db2b47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gress.gov/bill/117th-congress/house-bill/1177/text" TargetMode="External"/><Relationship Id="rId7" Type="http://schemas.openxmlformats.org/officeDocument/2006/relationships/hyperlink" Target="https://cmsny.org/citizenship-act-2021-explaine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whitehouse.gov/briefing-room/statements-releases/2021/01/20/fact-sheet-president-biden-sends-immigration-bill-to-congress-as-part-of-his-commitment-to-modernize-our-immigration-system/" TargetMode="External"/><Relationship Id="rId5" Type="http://schemas.openxmlformats.org/officeDocument/2006/relationships/hyperlink" Target="https://www.usatoday.com/story/news/politics/2021/04/21/biden-not-ready-use-budget-reconciliation-pass-immigration-bills/7323747002/" TargetMode="External"/><Relationship Id="rId4" Type="http://schemas.openxmlformats.org/officeDocument/2006/relationships/hyperlink" Target="https://www.cnbc.com/2021/02/18/immigration-democrats-to-introduce-bill-with-pathway-to-citizenship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b="1">
                <a:latin typeface="Comfortaa"/>
                <a:ea typeface="Comfortaa"/>
                <a:cs typeface="Comfortaa"/>
                <a:sym typeface="Comfortaa"/>
              </a:rPr>
              <a:t>Google Slides: Policy Analysis using The Code of Ethics</a:t>
            </a:r>
            <a:endParaRPr sz="7500" b="1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/>
              <a:t>Kerri Evans,</a:t>
            </a:r>
            <a:r>
              <a:rPr lang="en" sz="1300"/>
              <a:t> PhD. Assistant Professor </a:t>
            </a: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University of Maryland Baltimore County</a:t>
            </a: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/>
              <a:t>Jennifer Siegel, </a:t>
            </a:r>
            <a:r>
              <a:rPr lang="en" sz="1300"/>
              <a:t>MSW. Doctoral Student </a:t>
            </a: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University of Maryland Baltimore School of Social Work</a:t>
            </a: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/>
              <a:t>Robert Hasson, III.</a:t>
            </a:r>
            <a:r>
              <a:rPr lang="en" sz="1300"/>
              <a:t> PhD. Assistant Professor </a:t>
            </a: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Providence College</a:t>
            </a:r>
            <a:endParaRPr sz="1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Social Justice: Social workers challenge social injustice.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423850" y="14440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Dignity and Worth of the Person: Social workers respect the inherent dignity and worth of the person.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93950" y="14963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Importance of human relationships: Social workers recognize the central importance of human relationships.</a:t>
            </a:r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7954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Integrity: Social workers behave in a trustworthy manner.</a:t>
            </a:r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311700" y="14440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Competence: Social workers practice within their areas of competence and develop and enhance their professional expertise.</a:t>
            </a:r>
            <a:endParaRPr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311700" y="18327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Classroom Debrief Questions</a:t>
            </a:r>
            <a:endParaRPr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should social workers be concerned with policy and/or proposed legislation?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How can we use the skills demonstrated here today when we advocate in our personal and professional lives?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google slides?</a:t>
            </a:r>
            <a:endParaRPr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Free, easily accessible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 can prepare the template for them- saves time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If groups are struggling they can open another groups and see some responses to generate ideas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 can see in real time which groups are struggling and go to their breakout room to help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Assists with an organized “report out”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Adaptations for other professional schools?</a:t>
            </a:r>
            <a:endParaRPr/>
          </a:p>
        </p:txBody>
      </p:sp>
      <p:sp>
        <p:nvSpPr>
          <p:cNvPr id="151" name="Google Shape;151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Many professionals have a code of ethics/code of conduct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Many professionals should be aware of policies, and proposed policies that will or could impact their clients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Many students are unsure about advocacy efforts and how to advocate as part of their professional or personal lives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can help to open the dialogue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can easily add on an advocacy component that specifically discusses how to write testimony/ call a legislator/ notes the professional organizations that work on policy issues related to your field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>
            <a:spLocks noGrp="1"/>
          </p:cNvSpPr>
          <p:nvPr>
            <p:ph type="title"/>
          </p:nvPr>
        </p:nvSpPr>
        <p:spPr>
          <a:xfrm>
            <a:off x="431325" y="646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 for considering this activity in your classes!</a:t>
            </a:r>
            <a:endParaRPr/>
          </a:p>
        </p:txBody>
      </p:sp>
      <p:sp>
        <p:nvSpPr>
          <p:cNvPr id="157" name="Google Shape;157;p30"/>
          <p:cNvSpPr txBox="1">
            <a:spLocks noGrp="1"/>
          </p:cNvSpPr>
          <p:nvPr>
            <p:ph type="body" idx="1"/>
          </p:nvPr>
        </p:nvSpPr>
        <p:spPr>
          <a:xfrm>
            <a:off x="2840375" y="2520550"/>
            <a:ext cx="3625800" cy="144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Any Questions?!?!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 for this presentation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Describe and demonstrate a classroom activity our students have enjoyed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Discuss ways it could be adapted for other professional schools across UMB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 of the Classroom Activity 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 the policy- what it hopes to accomplish, who it impacts, etc.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Utilize the Ethical Principles as outlined by the Code of Ethics as a Framework to analyze the pros and cons of the policy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 as a team to discuss and brainstorm the links between the Code of Ethics, the policy, and our clients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National Association of Social Workers Code of Ethics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4006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Values and Ethical Principles: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Service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Justice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Dignity and Worth of the Person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Importance of Human Relationships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Integrity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Competence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https://www.socialworkers.org/About/Ethics/Code-of-Ethics/Code-of-Ethics-English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National Association of Social Workers Code of Ethics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4119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Ethical Standards: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Workers' Ethical Responsibilities to Clients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Workers' Ethical Responsibilities to Colleagues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Workers' Ethical Responsibilities in Practice Settings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Workers' Ethical Responsibilities as Professionals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Workers' Ethical Responsibilities to the Social Work Profession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Workers' Ethical Responsibilities to the Broader Society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https://www.socialworkers.org/About/Ethics/Code-of-Ethics/Code-of-Ethics-English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 for Activity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801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Policy Overview</a:t>
            </a:r>
            <a:endParaRPr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Lecture</a:t>
            </a:r>
            <a:endParaRPr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Read the bill   </a:t>
            </a:r>
            <a:r>
              <a:rPr lang="en" sz="1500" u="sng">
                <a:solidFill>
                  <a:schemeClr val="hlink"/>
                </a:solidFill>
                <a:hlinkClick r:id="rId3"/>
              </a:rPr>
              <a:t>https://www.congress.gov/bill/117th-congress/house-bill/1177/text</a:t>
            </a:r>
            <a:r>
              <a:rPr lang="en" sz="1500"/>
              <a:t> </a:t>
            </a:r>
            <a:endParaRPr sz="1500"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Watch a video talking about how it impacts client  </a:t>
            </a:r>
            <a:r>
              <a:rPr lang="en" sz="1500" u="sng">
                <a:solidFill>
                  <a:schemeClr val="hlink"/>
                </a:solidFill>
                <a:hlinkClick r:id="rId4"/>
              </a:rPr>
              <a:t>CNBC</a:t>
            </a:r>
            <a:endParaRPr sz="1500"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Read a news story </a:t>
            </a:r>
            <a:r>
              <a:rPr lang="en" sz="1400" u="sng">
                <a:solidFill>
                  <a:schemeClr val="hlink"/>
                </a:solidFill>
                <a:hlinkClick r:id="rId5"/>
              </a:rPr>
              <a:t>USA Today</a:t>
            </a:r>
            <a:r>
              <a:rPr lang="en" sz="1400"/>
              <a:t>  </a:t>
            </a:r>
            <a:r>
              <a:rPr lang="en" sz="1400" u="sng">
                <a:solidFill>
                  <a:schemeClr val="hlink"/>
                </a:solidFill>
                <a:hlinkClick r:id="rId6"/>
              </a:rPr>
              <a:t>White House Fact Sheet</a:t>
            </a:r>
            <a:r>
              <a:rPr lang="en" sz="1400"/>
              <a:t> </a:t>
            </a:r>
            <a:r>
              <a:rPr lang="en" sz="1400" u="sng">
                <a:solidFill>
                  <a:schemeClr val="hlink"/>
                </a:solidFill>
                <a:hlinkClick r:id="rId7"/>
              </a:rPr>
              <a:t>Center for Migration Studies</a:t>
            </a:r>
            <a:endParaRPr sz="14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Group Work</a:t>
            </a:r>
            <a:endParaRPr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Discuss who would be impacted; directly and indirectly</a:t>
            </a:r>
            <a:endParaRPr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Discuss pros and cons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   Group Work</a:t>
            </a:r>
            <a:endParaRPr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Revisit some of your pros and cons to assess their relevance to our Code of Ethics </a:t>
            </a:r>
            <a:endParaRPr/>
          </a:p>
          <a:p>
            <a:pPr marL="9144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Discuss how framing pros and cons within the framework of the Code of Ethics brings rigor to your analysis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#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 each slide write 1-3 complete sentences that explain how the Code of Ethics can be used to analyze this policy.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For example, under </a:t>
            </a:r>
            <a:r>
              <a:rPr lang="en" sz="1900" i="1"/>
              <a:t>Dignity and Worth of the Person</a:t>
            </a:r>
            <a:r>
              <a:rPr lang="en" sz="1900"/>
              <a:t> you could discuss how the US Citizenship Act of 2021 is raising the worth of those who are currently in the US unauthorized as it would provide a pathway to citizenship which opens doors to employment, inclusion in the community, access to federal benefits, and decreases the pervasive fear that many families face daily </a:t>
            </a:r>
            <a:endParaRPr sz="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3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Service: Social workers' primary goal is to help people in need and to address social problems.</a:t>
            </a: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78975" y="15412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841</Words>
  <Application>Microsoft Office PowerPoint</Application>
  <PresentationFormat>On-screen Show (16:9)</PresentationFormat>
  <Paragraphs>80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Comfortaa</vt:lpstr>
      <vt:lpstr>Arial</vt:lpstr>
      <vt:lpstr>Simple Dark</vt:lpstr>
      <vt:lpstr>Google Slides: Policy Analysis using The Code of Ethics</vt:lpstr>
      <vt:lpstr>Agenda for this presentation</vt:lpstr>
      <vt:lpstr>Objectives of the Classroom Activity </vt:lpstr>
      <vt:lpstr>National Association of Social Workers Code of Ethics</vt:lpstr>
      <vt:lpstr>National Association of Social Workers Code of Ethics</vt:lpstr>
      <vt:lpstr>Instructions for Activity</vt:lpstr>
      <vt:lpstr>Group #</vt:lpstr>
      <vt:lpstr>Instructions</vt:lpstr>
      <vt:lpstr>Service: Social workers' primary goal is to help people in need and to address social problems.</vt:lpstr>
      <vt:lpstr>Social Justice: Social workers challenge social injustice.</vt:lpstr>
      <vt:lpstr>Dignity and Worth of the Person: Social workers respect the inherent dignity and worth of the person.</vt:lpstr>
      <vt:lpstr>Importance of human relationships: Social workers recognize the central importance of human relationships.</vt:lpstr>
      <vt:lpstr>Integrity: Social workers behave in a trustworthy manner.</vt:lpstr>
      <vt:lpstr>Competence: Social workers practice within their areas of competence and develop and enhance their professional expertise.</vt:lpstr>
      <vt:lpstr>Classroom Debrief Questions</vt:lpstr>
      <vt:lpstr>Why google slides?</vt:lpstr>
      <vt:lpstr>Adaptations for other professional schools?</vt:lpstr>
      <vt:lpstr>Thanks for considering this activity in your classes!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Slides: Policy Analysis using The Code of Ethics</dc:title>
  <dc:creator>Eric Belt</dc:creator>
  <cp:lastModifiedBy>Belt, Eric</cp:lastModifiedBy>
  <cp:revision>1</cp:revision>
  <dcterms:modified xsi:type="dcterms:W3CDTF">2021-05-21T19:12:07Z</dcterms:modified>
</cp:coreProperties>
</file>