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8"/>
  </p:notesMasterIdLst>
  <p:sldIdLst>
    <p:sldId id="257" r:id="rId3"/>
    <p:sldId id="268" r:id="rId4"/>
    <p:sldId id="276" r:id="rId5"/>
    <p:sldId id="270" r:id="rId6"/>
    <p:sldId id="261" r:id="rId7"/>
    <p:sldId id="277" r:id="rId8"/>
    <p:sldId id="278" r:id="rId9"/>
    <p:sldId id="273" r:id="rId10"/>
    <p:sldId id="269" r:id="rId11"/>
    <p:sldId id="274" r:id="rId12"/>
    <p:sldId id="275" r:id="rId13"/>
    <p:sldId id="271" r:id="rId14"/>
    <p:sldId id="264" r:id="rId15"/>
    <p:sldId id="263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00"/>
    <a:srgbClr val="E31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6CBA6A-B8F1-431B-AB60-FD5962F9B93F}" v="16" dt="2021-05-21T00:01:19.1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/>
    <p:restoredTop sz="96197"/>
  </p:normalViewPr>
  <p:slideViewPr>
    <p:cSldViewPr snapToGrid="0" snapToObjects="1">
      <p:cViewPr varScale="1">
        <p:scale>
          <a:sx n="72" d="100"/>
          <a:sy n="72" d="100"/>
        </p:scale>
        <p:origin x="22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cker, Shannon" userId="ea82f7f9-e166-45db-aeb7-a5eef1cdfc8b" providerId="ADAL" clId="{A66CBA6A-B8F1-431B-AB60-FD5962F9B93F}"/>
    <pc:docChg chg="custSel addSld delSld modSld sldOrd">
      <pc:chgData name="Tucker, Shannon" userId="ea82f7f9-e166-45db-aeb7-a5eef1cdfc8b" providerId="ADAL" clId="{A66CBA6A-B8F1-431B-AB60-FD5962F9B93F}" dt="2021-05-21T00:35:05.545" v="2899" actId="47"/>
      <pc:docMkLst>
        <pc:docMk/>
      </pc:docMkLst>
      <pc:sldChg chg="del mod modShow">
        <pc:chgData name="Tucker, Shannon" userId="ea82f7f9-e166-45db-aeb7-a5eef1cdfc8b" providerId="ADAL" clId="{A66CBA6A-B8F1-431B-AB60-FD5962F9B93F}" dt="2021-05-21T00:35:05.545" v="2899" actId="47"/>
        <pc:sldMkLst>
          <pc:docMk/>
          <pc:sldMk cId="707018926" sldId="262"/>
        </pc:sldMkLst>
      </pc:sldChg>
      <pc:sldChg chg="addSp modSp mod modClrScheme chgLayout">
        <pc:chgData name="Tucker, Shannon" userId="ea82f7f9-e166-45db-aeb7-a5eef1cdfc8b" providerId="ADAL" clId="{A66CBA6A-B8F1-431B-AB60-FD5962F9B93F}" dt="2021-05-21T00:30:50.750" v="2316" actId="700"/>
        <pc:sldMkLst>
          <pc:docMk/>
          <pc:sldMk cId="2605397683" sldId="264"/>
        </pc:sldMkLst>
        <pc:spChg chg="mod ord">
          <ac:chgData name="Tucker, Shannon" userId="ea82f7f9-e166-45db-aeb7-a5eef1cdfc8b" providerId="ADAL" clId="{A66CBA6A-B8F1-431B-AB60-FD5962F9B93F}" dt="2021-05-21T00:30:50.750" v="2316" actId="700"/>
          <ac:spMkLst>
            <pc:docMk/>
            <pc:sldMk cId="2605397683" sldId="264"/>
            <ac:spMk id="2" creationId="{41707D01-BDCB-DF45-9EAD-94C66E2E40BF}"/>
          </ac:spMkLst>
        </pc:spChg>
        <pc:spChg chg="add mod ord">
          <ac:chgData name="Tucker, Shannon" userId="ea82f7f9-e166-45db-aeb7-a5eef1cdfc8b" providerId="ADAL" clId="{A66CBA6A-B8F1-431B-AB60-FD5962F9B93F}" dt="2021-05-21T00:30:50.750" v="2316" actId="700"/>
          <ac:spMkLst>
            <pc:docMk/>
            <pc:sldMk cId="2605397683" sldId="264"/>
            <ac:spMk id="3" creationId="{B74CC1A8-4177-443B-9E8E-BB9E927CFB12}"/>
          </ac:spMkLst>
        </pc:spChg>
      </pc:sldChg>
      <pc:sldChg chg="del">
        <pc:chgData name="Tucker, Shannon" userId="ea82f7f9-e166-45db-aeb7-a5eef1cdfc8b" providerId="ADAL" clId="{A66CBA6A-B8F1-431B-AB60-FD5962F9B93F}" dt="2021-05-21T00:05:58.095" v="1189" actId="47"/>
        <pc:sldMkLst>
          <pc:docMk/>
          <pc:sldMk cId="397432849" sldId="266"/>
        </pc:sldMkLst>
      </pc:sldChg>
      <pc:sldChg chg="modSp mod ord">
        <pc:chgData name="Tucker, Shannon" userId="ea82f7f9-e166-45db-aeb7-a5eef1cdfc8b" providerId="ADAL" clId="{A66CBA6A-B8F1-431B-AB60-FD5962F9B93F}" dt="2021-05-20T23:54:07.733" v="1102" actId="20577"/>
        <pc:sldMkLst>
          <pc:docMk/>
          <pc:sldMk cId="1385454323" sldId="269"/>
        </pc:sldMkLst>
        <pc:spChg chg="mod">
          <ac:chgData name="Tucker, Shannon" userId="ea82f7f9-e166-45db-aeb7-a5eef1cdfc8b" providerId="ADAL" clId="{A66CBA6A-B8F1-431B-AB60-FD5962F9B93F}" dt="2021-05-20T23:47:32.274" v="84" actId="20577"/>
          <ac:spMkLst>
            <pc:docMk/>
            <pc:sldMk cId="1385454323" sldId="269"/>
            <ac:spMk id="2" creationId="{384C673C-0A12-2E46-A077-94FBF1D787D6}"/>
          </ac:spMkLst>
        </pc:spChg>
        <pc:spChg chg="mod">
          <ac:chgData name="Tucker, Shannon" userId="ea82f7f9-e166-45db-aeb7-a5eef1cdfc8b" providerId="ADAL" clId="{A66CBA6A-B8F1-431B-AB60-FD5962F9B93F}" dt="2021-05-20T23:54:07.733" v="1102" actId="20577"/>
          <ac:spMkLst>
            <pc:docMk/>
            <pc:sldMk cId="1385454323" sldId="269"/>
            <ac:spMk id="3" creationId="{9B9F4BE7-E4BF-5B48-BA36-3558370FA422}"/>
          </ac:spMkLst>
        </pc:spChg>
      </pc:sldChg>
      <pc:sldChg chg="addSp modSp add modNotes">
        <pc:chgData name="Tucker, Shannon" userId="ea82f7f9-e166-45db-aeb7-a5eef1cdfc8b" providerId="ADAL" clId="{A66CBA6A-B8F1-431B-AB60-FD5962F9B93F}" dt="2021-05-20T23:43:31.121" v="4" actId="20577"/>
        <pc:sldMkLst>
          <pc:docMk/>
          <pc:sldMk cId="414891787" sldId="270"/>
        </pc:sldMkLst>
        <pc:picChg chg="add mod">
          <ac:chgData name="Tucker, Shannon" userId="ea82f7f9-e166-45db-aeb7-a5eef1cdfc8b" providerId="ADAL" clId="{A66CBA6A-B8F1-431B-AB60-FD5962F9B93F}" dt="2021-05-20T23:43:31.008" v="2"/>
          <ac:picMkLst>
            <pc:docMk/>
            <pc:sldMk cId="414891787" sldId="270"/>
            <ac:picMk id="3" creationId="{4D02C565-E08A-4487-9196-E90C30BF22FA}"/>
          </ac:picMkLst>
        </pc:picChg>
      </pc:sldChg>
      <pc:sldChg chg="addSp modSp add ord modNotes">
        <pc:chgData name="Tucker, Shannon" userId="ea82f7f9-e166-45db-aeb7-a5eef1cdfc8b" providerId="ADAL" clId="{A66CBA6A-B8F1-431B-AB60-FD5962F9B93F}" dt="2021-05-20T23:43:56.105" v="18"/>
        <pc:sldMkLst>
          <pc:docMk/>
          <pc:sldMk cId="641860692" sldId="271"/>
        </pc:sldMkLst>
        <pc:picChg chg="add mod">
          <ac:chgData name="Tucker, Shannon" userId="ea82f7f9-e166-45db-aeb7-a5eef1cdfc8b" providerId="ADAL" clId="{A66CBA6A-B8F1-431B-AB60-FD5962F9B93F}" dt="2021-05-20T23:43:39.588" v="7"/>
          <ac:picMkLst>
            <pc:docMk/>
            <pc:sldMk cId="641860692" sldId="271"/>
            <ac:picMk id="3" creationId="{CC797200-650B-4CF9-B69D-4E49CBAB9569}"/>
          </ac:picMkLst>
        </pc:picChg>
      </pc:sldChg>
      <pc:sldChg chg="addSp modSp add ord modNotes">
        <pc:chgData name="Tucker, Shannon" userId="ea82f7f9-e166-45db-aeb7-a5eef1cdfc8b" providerId="ADAL" clId="{A66CBA6A-B8F1-431B-AB60-FD5962F9B93F}" dt="2021-05-20T23:44:00.319" v="20"/>
        <pc:sldMkLst>
          <pc:docMk/>
          <pc:sldMk cId="2352037058" sldId="272"/>
        </pc:sldMkLst>
        <pc:picChg chg="add mod">
          <ac:chgData name="Tucker, Shannon" userId="ea82f7f9-e166-45db-aeb7-a5eef1cdfc8b" providerId="ADAL" clId="{A66CBA6A-B8F1-431B-AB60-FD5962F9B93F}" dt="2021-05-20T23:43:39.741" v="12"/>
          <ac:picMkLst>
            <pc:docMk/>
            <pc:sldMk cId="2352037058" sldId="272"/>
            <ac:picMk id="3" creationId="{C1626A93-BDD9-4FD7-AE90-0EFA1AE43DC7}"/>
          </ac:picMkLst>
        </pc:picChg>
      </pc:sldChg>
      <pc:sldChg chg="addSp delSp modSp new mod">
        <pc:chgData name="Tucker, Shannon" userId="ea82f7f9-e166-45db-aeb7-a5eef1cdfc8b" providerId="ADAL" clId="{A66CBA6A-B8F1-431B-AB60-FD5962F9B93F}" dt="2021-05-20T23:46:57.321" v="30" actId="1076"/>
        <pc:sldMkLst>
          <pc:docMk/>
          <pc:sldMk cId="3472260134" sldId="273"/>
        </pc:sldMkLst>
        <pc:picChg chg="add del">
          <ac:chgData name="Tucker, Shannon" userId="ea82f7f9-e166-45db-aeb7-a5eef1cdfc8b" providerId="ADAL" clId="{A66CBA6A-B8F1-431B-AB60-FD5962F9B93F}" dt="2021-05-20T23:45:35.501" v="25" actId="478"/>
          <ac:picMkLst>
            <pc:docMk/>
            <pc:sldMk cId="3472260134" sldId="273"/>
            <ac:picMk id="3" creationId="{20E21843-AC11-4698-AE5D-FA9E37C071DB}"/>
          </ac:picMkLst>
        </pc:picChg>
        <pc:picChg chg="add del">
          <ac:chgData name="Tucker, Shannon" userId="ea82f7f9-e166-45db-aeb7-a5eef1cdfc8b" providerId="ADAL" clId="{A66CBA6A-B8F1-431B-AB60-FD5962F9B93F}" dt="2021-05-20T23:46:49.323" v="27" actId="478"/>
          <ac:picMkLst>
            <pc:docMk/>
            <pc:sldMk cId="3472260134" sldId="273"/>
            <ac:picMk id="5" creationId="{D71116CF-25DE-4798-B842-75ADB9C7B69A}"/>
          </ac:picMkLst>
        </pc:picChg>
        <pc:picChg chg="add mod">
          <ac:chgData name="Tucker, Shannon" userId="ea82f7f9-e166-45db-aeb7-a5eef1cdfc8b" providerId="ADAL" clId="{A66CBA6A-B8F1-431B-AB60-FD5962F9B93F}" dt="2021-05-20T23:46:57.321" v="30" actId="1076"/>
          <ac:picMkLst>
            <pc:docMk/>
            <pc:sldMk cId="3472260134" sldId="273"/>
            <ac:picMk id="7" creationId="{20D5B322-F778-4097-8ACC-FFA3C456C03B}"/>
          </ac:picMkLst>
        </pc:picChg>
      </pc:sldChg>
      <pc:sldChg chg="modSp new mod">
        <pc:chgData name="Tucker, Shannon" userId="ea82f7f9-e166-45db-aeb7-a5eef1cdfc8b" providerId="ADAL" clId="{A66CBA6A-B8F1-431B-AB60-FD5962F9B93F}" dt="2021-05-21T00:27:32.836" v="2226" actId="20577"/>
        <pc:sldMkLst>
          <pc:docMk/>
          <pc:sldMk cId="168065019" sldId="274"/>
        </pc:sldMkLst>
        <pc:spChg chg="mod">
          <ac:chgData name="Tucker, Shannon" userId="ea82f7f9-e166-45db-aeb7-a5eef1cdfc8b" providerId="ADAL" clId="{A66CBA6A-B8F1-431B-AB60-FD5962F9B93F}" dt="2021-05-21T00:22:15.461" v="1257" actId="20577"/>
          <ac:spMkLst>
            <pc:docMk/>
            <pc:sldMk cId="168065019" sldId="274"/>
            <ac:spMk id="2" creationId="{3647AA69-3231-46D8-A581-AF577D6A0DDB}"/>
          </ac:spMkLst>
        </pc:spChg>
        <pc:spChg chg="mod">
          <ac:chgData name="Tucker, Shannon" userId="ea82f7f9-e166-45db-aeb7-a5eef1cdfc8b" providerId="ADAL" clId="{A66CBA6A-B8F1-431B-AB60-FD5962F9B93F}" dt="2021-05-21T00:27:32.836" v="2226" actId="20577"/>
          <ac:spMkLst>
            <pc:docMk/>
            <pc:sldMk cId="168065019" sldId="274"/>
            <ac:spMk id="3" creationId="{E36F4EC8-2BAF-40E3-90BB-2D7D49AAEF71}"/>
          </ac:spMkLst>
        </pc:spChg>
      </pc:sldChg>
      <pc:sldChg chg="addSp delSp modSp new mod modClrScheme chgLayout">
        <pc:chgData name="Tucker, Shannon" userId="ea82f7f9-e166-45db-aeb7-a5eef1cdfc8b" providerId="ADAL" clId="{A66CBA6A-B8F1-431B-AB60-FD5962F9B93F}" dt="2021-05-21T00:03:42.456" v="1129" actId="14100"/>
        <pc:sldMkLst>
          <pc:docMk/>
          <pc:sldMk cId="1551980375" sldId="275"/>
        </pc:sldMkLst>
        <pc:spChg chg="del">
          <ac:chgData name="Tucker, Shannon" userId="ea82f7f9-e166-45db-aeb7-a5eef1cdfc8b" providerId="ADAL" clId="{A66CBA6A-B8F1-431B-AB60-FD5962F9B93F}" dt="2021-05-21T00:00:57.341" v="1114" actId="700"/>
          <ac:spMkLst>
            <pc:docMk/>
            <pc:sldMk cId="1551980375" sldId="275"/>
            <ac:spMk id="2" creationId="{322F5089-EA73-4897-843C-FF48102CDD19}"/>
          </ac:spMkLst>
        </pc:spChg>
        <pc:spChg chg="del">
          <ac:chgData name="Tucker, Shannon" userId="ea82f7f9-e166-45db-aeb7-a5eef1cdfc8b" providerId="ADAL" clId="{A66CBA6A-B8F1-431B-AB60-FD5962F9B93F}" dt="2021-05-21T00:00:57.341" v="1114" actId="700"/>
          <ac:spMkLst>
            <pc:docMk/>
            <pc:sldMk cId="1551980375" sldId="275"/>
            <ac:spMk id="3" creationId="{406E0F82-B608-402F-AD2A-2019D00E8C99}"/>
          </ac:spMkLst>
        </pc:spChg>
        <pc:spChg chg="add mod">
          <ac:chgData name="Tucker, Shannon" userId="ea82f7f9-e166-45db-aeb7-a5eef1cdfc8b" providerId="ADAL" clId="{A66CBA6A-B8F1-431B-AB60-FD5962F9B93F}" dt="2021-05-21T00:03:42.456" v="1129" actId="14100"/>
          <ac:spMkLst>
            <pc:docMk/>
            <pc:sldMk cId="1551980375" sldId="275"/>
            <ac:spMk id="6" creationId="{6F8A9027-A8BB-4FAF-AD7C-001EB4271822}"/>
          </ac:spMkLst>
        </pc:spChg>
        <pc:picChg chg="add mod">
          <ac:chgData name="Tucker, Shannon" userId="ea82f7f9-e166-45db-aeb7-a5eef1cdfc8b" providerId="ADAL" clId="{A66CBA6A-B8F1-431B-AB60-FD5962F9B93F}" dt="2021-05-21T00:03:37.775" v="1128" actId="1076"/>
          <ac:picMkLst>
            <pc:docMk/>
            <pc:sldMk cId="1551980375" sldId="275"/>
            <ac:picMk id="5" creationId="{81D1865B-47DA-47C1-8611-6D583D8740F2}"/>
          </ac:picMkLst>
        </pc:picChg>
      </pc:sldChg>
      <pc:sldChg chg="addSp delSp modSp add mod modClrScheme delDesignElem chgLayout">
        <pc:chgData name="Tucker, Shannon" userId="ea82f7f9-e166-45db-aeb7-a5eef1cdfc8b" providerId="ADAL" clId="{A66CBA6A-B8F1-431B-AB60-FD5962F9B93F}" dt="2021-05-21T00:06:50.121" v="1197" actId="14100"/>
        <pc:sldMkLst>
          <pc:docMk/>
          <pc:sldMk cId="4040890270" sldId="276"/>
        </pc:sldMkLst>
        <pc:spChg chg="add mod ord">
          <ac:chgData name="Tucker, Shannon" userId="ea82f7f9-e166-45db-aeb7-a5eef1cdfc8b" providerId="ADAL" clId="{A66CBA6A-B8F1-431B-AB60-FD5962F9B93F}" dt="2021-05-21T00:06:50.121" v="1197" actId="14100"/>
          <ac:spMkLst>
            <pc:docMk/>
            <pc:sldMk cId="4040890270" sldId="276"/>
            <ac:spMk id="2" creationId="{504B724D-ACBE-481B-850A-56388BAE7404}"/>
          </ac:spMkLst>
        </pc:spChg>
        <pc:spChg chg="mod ord">
          <ac:chgData name="Tucker, Shannon" userId="ea82f7f9-e166-45db-aeb7-a5eef1cdfc8b" providerId="ADAL" clId="{A66CBA6A-B8F1-431B-AB60-FD5962F9B93F}" dt="2021-05-21T00:06:46.388" v="1196" actId="242"/>
          <ac:spMkLst>
            <pc:docMk/>
            <pc:sldMk cId="4040890270" sldId="276"/>
            <ac:spMk id="4" creationId="{09DD3810-C4DA-C149-BE53-948EE9DA54CE}"/>
          </ac:spMkLst>
        </pc:spChg>
        <pc:spChg chg="del mod">
          <ac:chgData name="Tucker, Shannon" userId="ea82f7f9-e166-45db-aeb7-a5eef1cdfc8b" providerId="ADAL" clId="{A66CBA6A-B8F1-431B-AB60-FD5962F9B93F}" dt="2021-05-21T00:05:39.970" v="1180"/>
          <ac:spMkLst>
            <pc:docMk/>
            <pc:sldMk cId="4040890270" sldId="276"/>
            <ac:spMk id="7" creationId="{DFA6C305-CCF8-0845-8A9D-CDC2458FF5AB}"/>
          </ac:spMkLst>
        </pc:spChg>
        <pc:spChg chg="mod">
          <ac:chgData name="Tucker, Shannon" userId="ea82f7f9-e166-45db-aeb7-a5eef1cdfc8b" providerId="ADAL" clId="{A66CBA6A-B8F1-431B-AB60-FD5962F9B93F}" dt="2021-05-21T00:05:24.488" v="1175" actId="114"/>
          <ac:spMkLst>
            <pc:docMk/>
            <pc:sldMk cId="4040890270" sldId="276"/>
            <ac:spMk id="8" creationId="{DAAE484E-2613-FF48-A15D-190874B8798A}"/>
          </ac:spMkLst>
        </pc:spChg>
        <pc:spChg chg="del">
          <ac:chgData name="Tucker, Shannon" userId="ea82f7f9-e166-45db-aeb7-a5eef1cdfc8b" providerId="ADAL" clId="{A66CBA6A-B8F1-431B-AB60-FD5962F9B93F}" dt="2021-05-21T00:04:33.568" v="1146" actId="700"/>
          <ac:spMkLst>
            <pc:docMk/>
            <pc:sldMk cId="4040890270" sldId="276"/>
            <ac:spMk id="11" creationId="{D12DDE76-C203-4047-9998-63900085B5E8}"/>
          </ac:spMkLst>
        </pc:spChg>
        <pc:picChg chg="mod">
          <ac:chgData name="Tucker, Shannon" userId="ea82f7f9-e166-45db-aeb7-a5eef1cdfc8b" providerId="ADAL" clId="{A66CBA6A-B8F1-431B-AB60-FD5962F9B93F}" dt="2021-05-21T00:05:10.135" v="1165" actId="1076"/>
          <ac:picMkLst>
            <pc:docMk/>
            <pc:sldMk cId="4040890270" sldId="276"/>
            <ac:picMk id="6" creationId="{64531105-E0FB-2040-A6AB-370EB2EA9F7F}"/>
          </ac:picMkLst>
        </pc:picChg>
      </pc:sldChg>
      <pc:sldChg chg="modSp new mod">
        <pc:chgData name="Tucker, Shannon" userId="ea82f7f9-e166-45db-aeb7-a5eef1cdfc8b" providerId="ADAL" clId="{A66CBA6A-B8F1-431B-AB60-FD5962F9B93F}" dt="2021-05-21T00:34:55.422" v="2897" actId="20577"/>
        <pc:sldMkLst>
          <pc:docMk/>
          <pc:sldMk cId="867108812" sldId="277"/>
        </pc:sldMkLst>
        <pc:spChg chg="mod">
          <ac:chgData name="Tucker, Shannon" userId="ea82f7f9-e166-45db-aeb7-a5eef1cdfc8b" providerId="ADAL" clId="{A66CBA6A-B8F1-431B-AB60-FD5962F9B93F}" dt="2021-05-21T00:33:40.504" v="2740" actId="20577"/>
          <ac:spMkLst>
            <pc:docMk/>
            <pc:sldMk cId="867108812" sldId="277"/>
            <ac:spMk id="2" creationId="{F4702C88-30A8-4ED4-8AA4-928A12972C18}"/>
          </ac:spMkLst>
        </pc:spChg>
        <pc:spChg chg="mod">
          <ac:chgData name="Tucker, Shannon" userId="ea82f7f9-e166-45db-aeb7-a5eef1cdfc8b" providerId="ADAL" clId="{A66CBA6A-B8F1-431B-AB60-FD5962F9B93F}" dt="2021-05-21T00:34:55.422" v="2897" actId="20577"/>
          <ac:spMkLst>
            <pc:docMk/>
            <pc:sldMk cId="867108812" sldId="277"/>
            <ac:spMk id="3" creationId="{46D1C599-5FB9-4268-8D81-AE0E7327BA5C}"/>
          </ac:spMkLst>
        </pc:spChg>
      </pc:sldChg>
      <pc:sldChg chg="addSp delSp modSp new mod modClrScheme chgLayout">
        <pc:chgData name="Tucker, Shannon" userId="ea82f7f9-e166-45db-aeb7-a5eef1cdfc8b" providerId="ADAL" clId="{A66CBA6A-B8F1-431B-AB60-FD5962F9B93F}" dt="2021-05-21T00:21:25.179" v="1203" actId="1076"/>
        <pc:sldMkLst>
          <pc:docMk/>
          <pc:sldMk cId="2817557495" sldId="278"/>
        </pc:sldMkLst>
        <pc:spChg chg="del">
          <ac:chgData name="Tucker, Shannon" userId="ea82f7f9-e166-45db-aeb7-a5eef1cdfc8b" providerId="ADAL" clId="{A66CBA6A-B8F1-431B-AB60-FD5962F9B93F}" dt="2021-05-21T00:21:18.668" v="1201" actId="700"/>
          <ac:spMkLst>
            <pc:docMk/>
            <pc:sldMk cId="2817557495" sldId="278"/>
            <ac:spMk id="2" creationId="{A123176D-BC52-4CE8-A3D9-6DADCAC1CC56}"/>
          </ac:spMkLst>
        </pc:spChg>
        <pc:spChg chg="del">
          <ac:chgData name="Tucker, Shannon" userId="ea82f7f9-e166-45db-aeb7-a5eef1cdfc8b" providerId="ADAL" clId="{A66CBA6A-B8F1-431B-AB60-FD5962F9B93F}" dt="2021-05-21T00:21:18.668" v="1201" actId="700"/>
          <ac:spMkLst>
            <pc:docMk/>
            <pc:sldMk cId="2817557495" sldId="278"/>
            <ac:spMk id="3" creationId="{AD6090A3-B4B3-4393-8F67-5B7B55C44A42}"/>
          </ac:spMkLst>
        </pc:spChg>
        <pc:picChg chg="add mod">
          <ac:chgData name="Tucker, Shannon" userId="ea82f7f9-e166-45db-aeb7-a5eef1cdfc8b" providerId="ADAL" clId="{A66CBA6A-B8F1-431B-AB60-FD5962F9B93F}" dt="2021-05-21T00:21:25.179" v="1203" actId="1076"/>
          <ac:picMkLst>
            <pc:docMk/>
            <pc:sldMk cId="2817557495" sldId="278"/>
            <ac:picMk id="5" creationId="{A9907F18-3635-44CC-883B-6D0C06608ABB}"/>
          </ac:picMkLst>
        </pc:picChg>
      </pc:sldChg>
      <pc:sldChg chg="addSp modSp new mod modClrScheme chgLayout">
        <pc:chgData name="Tucker, Shannon" userId="ea82f7f9-e166-45db-aeb7-a5eef1cdfc8b" providerId="ADAL" clId="{A66CBA6A-B8F1-431B-AB60-FD5962F9B93F}" dt="2021-05-21T00:30:43.252" v="2315" actId="5793"/>
        <pc:sldMkLst>
          <pc:docMk/>
          <pc:sldMk cId="4128059016" sldId="279"/>
        </pc:sldMkLst>
        <pc:spChg chg="add mod">
          <ac:chgData name="Tucker, Shannon" userId="ea82f7f9-e166-45db-aeb7-a5eef1cdfc8b" providerId="ADAL" clId="{A66CBA6A-B8F1-431B-AB60-FD5962F9B93F}" dt="2021-05-21T00:30:32.025" v="2264" actId="5793"/>
          <ac:spMkLst>
            <pc:docMk/>
            <pc:sldMk cId="4128059016" sldId="279"/>
            <ac:spMk id="2" creationId="{1751A2D3-C6C0-41DB-BCB5-81114D503D90}"/>
          </ac:spMkLst>
        </pc:spChg>
        <pc:spChg chg="add mod">
          <ac:chgData name="Tucker, Shannon" userId="ea82f7f9-e166-45db-aeb7-a5eef1cdfc8b" providerId="ADAL" clId="{A66CBA6A-B8F1-431B-AB60-FD5962F9B93F}" dt="2021-05-21T00:30:43.252" v="2315" actId="5793"/>
          <ac:spMkLst>
            <pc:docMk/>
            <pc:sldMk cId="4128059016" sldId="279"/>
            <ac:spMk id="3" creationId="{C3E57174-00F6-4BD2-925B-0778DA8F2D0A}"/>
          </ac:spMkLst>
        </pc:spChg>
      </pc:sldChg>
    </pc:docChg>
  </pc:docChgLst>
  <pc:docChgLst>
    <pc:chgData name="Tucker, Shannon" userId="ea82f7f9-e166-45db-aeb7-a5eef1cdfc8b" providerId="ADAL" clId="{4F446641-1D27-D343-9BE9-DBF45E8E9C83}"/>
    <pc:docChg chg="undo custSel addSld delSld modSld sldOrd addMainMaster modMainMaster">
      <pc:chgData name="Tucker, Shannon" userId="ea82f7f9-e166-45db-aeb7-a5eef1cdfc8b" providerId="ADAL" clId="{4F446641-1D27-D343-9BE9-DBF45E8E9C83}" dt="2021-05-20T21:33:38.161" v="469" actId="680"/>
      <pc:docMkLst>
        <pc:docMk/>
      </pc:docMkLst>
      <pc:sldChg chg="addSp delSp modSp mod modClrScheme chgLayout">
        <pc:chgData name="Tucker, Shannon" userId="ea82f7f9-e166-45db-aeb7-a5eef1cdfc8b" providerId="ADAL" clId="{4F446641-1D27-D343-9BE9-DBF45E8E9C83}" dt="2021-05-17T22:10:13.555" v="230" actId="208"/>
        <pc:sldMkLst>
          <pc:docMk/>
          <pc:sldMk cId="1447555389" sldId="257"/>
        </pc:sldMkLst>
        <pc:spChg chg="mod ord">
          <ac:chgData name="Tucker, Shannon" userId="ea82f7f9-e166-45db-aeb7-a5eef1cdfc8b" providerId="ADAL" clId="{4F446641-1D27-D343-9BE9-DBF45E8E9C83}" dt="2021-05-17T22:09:51.170" v="227" actId="14100"/>
          <ac:spMkLst>
            <pc:docMk/>
            <pc:sldMk cId="1447555389" sldId="257"/>
            <ac:spMk id="2" creationId="{F129AE93-6BD3-DE44-ACAD-5F8E4C154491}"/>
          </ac:spMkLst>
        </pc:spChg>
        <pc:spChg chg="mod ord">
          <ac:chgData name="Tucker, Shannon" userId="ea82f7f9-e166-45db-aeb7-a5eef1cdfc8b" providerId="ADAL" clId="{4F446641-1D27-D343-9BE9-DBF45E8E9C83}" dt="2021-05-17T22:09:09.778" v="221" actId="2711"/>
          <ac:spMkLst>
            <pc:docMk/>
            <pc:sldMk cId="1447555389" sldId="257"/>
            <ac:spMk id="3" creationId="{83F89532-47BE-C947-8CB0-74C221E92F03}"/>
          </ac:spMkLst>
        </pc:spChg>
        <pc:picChg chg="del">
          <ac:chgData name="Tucker, Shannon" userId="ea82f7f9-e166-45db-aeb7-a5eef1cdfc8b" providerId="ADAL" clId="{4F446641-1D27-D343-9BE9-DBF45E8E9C83}" dt="2021-05-17T22:05:42.427" v="92" actId="478"/>
          <ac:picMkLst>
            <pc:docMk/>
            <pc:sldMk cId="1447555389" sldId="257"/>
            <ac:picMk id="4" creationId="{C19B252A-8AC5-4C67-9509-BC56460B7DC2}"/>
          </ac:picMkLst>
        </pc:picChg>
        <pc:cxnChg chg="add mod">
          <ac:chgData name="Tucker, Shannon" userId="ea82f7f9-e166-45db-aeb7-a5eef1cdfc8b" providerId="ADAL" clId="{4F446641-1D27-D343-9BE9-DBF45E8E9C83}" dt="2021-05-17T22:10:13.555" v="230" actId="208"/>
          <ac:cxnSpMkLst>
            <pc:docMk/>
            <pc:sldMk cId="1447555389" sldId="257"/>
            <ac:cxnSpMk id="6" creationId="{6A0307B3-25E3-2042-9EE2-2707B1398A54}"/>
          </ac:cxnSpMkLst>
        </pc:cxnChg>
      </pc:sldChg>
      <pc:sldChg chg="add del">
        <pc:chgData name="Tucker, Shannon" userId="ea82f7f9-e166-45db-aeb7-a5eef1cdfc8b" providerId="ADAL" clId="{4F446641-1D27-D343-9BE9-DBF45E8E9C83}" dt="2021-05-17T21:58:27.792" v="1"/>
        <pc:sldMkLst>
          <pc:docMk/>
          <pc:sldMk cId="1766952665" sldId="258"/>
        </pc:sldMkLst>
      </pc:sldChg>
      <pc:sldChg chg="add del">
        <pc:chgData name="Tucker, Shannon" userId="ea82f7f9-e166-45db-aeb7-a5eef1cdfc8b" providerId="ADAL" clId="{4F446641-1D27-D343-9BE9-DBF45E8E9C83}" dt="2021-05-17T21:58:27.792" v="1"/>
        <pc:sldMkLst>
          <pc:docMk/>
          <pc:sldMk cId="3603202843" sldId="259"/>
        </pc:sldMkLst>
      </pc:sldChg>
      <pc:sldChg chg="addSp delSp modSp add del mod ord setBg modClrScheme setClrOvrMap delDesignElem chgLayout">
        <pc:chgData name="Tucker, Shannon" userId="ea82f7f9-e166-45db-aeb7-a5eef1cdfc8b" providerId="ADAL" clId="{4F446641-1D27-D343-9BE9-DBF45E8E9C83}" dt="2021-05-18T12:51:14.430" v="421" actId="2696"/>
        <pc:sldMkLst>
          <pc:docMk/>
          <pc:sldMk cId="4185052352" sldId="260"/>
        </pc:sldMkLst>
        <pc:spChg chg="mod ord">
          <ac:chgData name="Tucker, Shannon" userId="ea82f7f9-e166-45db-aeb7-a5eef1cdfc8b" providerId="ADAL" clId="{4F446641-1D27-D343-9BE9-DBF45E8E9C83}" dt="2021-05-18T01:05:26.734" v="358" actId="700"/>
          <ac:spMkLst>
            <pc:docMk/>
            <pc:sldMk cId="4185052352" sldId="260"/>
            <ac:spMk id="2" creationId="{41707D01-BDCB-DF45-9EAD-94C66E2E40BF}"/>
          </ac:spMkLst>
        </pc:spChg>
        <pc:spChg chg="mod ord">
          <ac:chgData name="Tucker, Shannon" userId="ea82f7f9-e166-45db-aeb7-a5eef1cdfc8b" providerId="ADAL" clId="{4F446641-1D27-D343-9BE9-DBF45E8E9C83}" dt="2021-05-18T01:05:26.734" v="358" actId="700"/>
          <ac:spMkLst>
            <pc:docMk/>
            <pc:sldMk cId="4185052352" sldId="260"/>
            <ac:spMk id="3" creationId="{1248504A-0CD3-B948-8DB0-41C3DB0CCA86}"/>
          </ac:spMkLst>
        </pc:spChg>
        <pc:spChg chg="add del">
          <ac:chgData name="Tucker, Shannon" userId="ea82f7f9-e166-45db-aeb7-a5eef1cdfc8b" providerId="ADAL" clId="{4F446641-1D27-D343-9BE9-DBF45E8E9C83}" dt="2021-05-18T01:03:49.466" v="344" actId="26606"/>
          <ac:spMkLst>
            <pc:docMk/>
            <pc:sldMk cId="4185052352" sldId="260"/>
            <ac:spMk id="9" creationId="{C5E6CFF1-2F42-4E10-9A97-F116F46F53FE}"/>
          </ac:spMkLst>
        </pc:spChg>
        <pc:spChg chg="add del">
          <ac:chgData name="Tucker, Shannon" userId="ea82f7f9-e166-45db-aeb7-a5eef1cdfc8b" providerId="ADAL" clId="{4F446641-1D27-D343-9BE9-DBF45E8E9C83}" dt="2021-05-18T01:05:19.420" v="357" actId="700"/>
          <ac:spMkLst>
            <pc:docMk/>
            <pc:sldMk cId="4185052352" sldId="260"/>
            <ac:spMk id="10" creationId="{B4147794-66B7-4CDE-BC75-BBDC48B2FCEB}"/>
          </ac:spMkLst>
        </pc:spChg>
        <pc:spChg chg="add del">
          <ac:chgData name="Tucker, Shannon" userId="ea82f7f9-e166-45db-aeb7-a5eef1cdfc8b" providerId="ADAL" clId="{4F446641-1D27-D343-9BE9-DBF45E8E9C83}" dt="2021-05-18T01:05:19.420" v="357" actId="700"/>
          <ac:spMkLst>
            <pc:docMk/>
            <pc:sldMk cId="4185052352" sldId="260"/>
            <ac:spMk id="12" creationId="{41202E79-1236-4DF8-9921-F47A0B079C13}"/>
          </ac:spMkLst>
        </pc:spChg>
        <pc:spChg chg="add del">
          <ac:chgData name="Tucker, Shannon" userId="ea82f7f9-e166-45db-aeb7-a5eef1cdfc8b" providerId="ADAL" clId="{4F446641-1D27-D343-9BE9-DBF45E8E9C83}" dt="2021-05-18T01:03:49.461" v="343" actId="26606"/>
          <ac:spMkLst>
            <pc:docMk/>
            <pc:sldMk cId="4185052352" sldId="260"/>
            <ac:spMk id="16" creationId="{A9D2268A-D939-4E78-91B6-6C7E46406788}"/>
          </ac:spMkLst>
        </pc:spChg>
        <pc:spChg chg="add del">
          <ac:chgData name="Tucker, Shannon" userId="ea82f7f9-e166-45db-aeb7-a5eef1cdfc8b" providerId="ADAL" clId="{4F446641-1D27-D343-9BE9-DBF45E8E9C83}" dt="2021-05-18T01:03:49.461" v="343" actId="26606"/>
          <ac:spMkLst>
            <pc:docMk/>
            <pc:sldMk cId="4185052352" sldId="260"/>
            <ac:spMk id="18" creationId="{E0C43A58-225D-452D-8185-0D89D1EED861}"/>
          </ac:spMkLst>
        </pc:spChg>
        <pc:spChg chg="add del">
          <ac:chgData name="Tucker, Shannon" userId="ea82f7f9-e166-45db-aeb7-a5eef1cdfc8b" providerId="ADAL" clId="{4F446641-1D27-D343-9BE9-DBF45E8E9C83}" dt="2021-05-18T01:04:34.028" v="350" actId="700"/>
          <ac:spMkLst>
            <pc:docMk/>
            <pc:sldMk cId="4185052352" sldId="260"/>
            <ac:spMk id="20" creationId="{C5E6CFF1-2F42-4E10-9A97-F116F46F53FE}"/>
          </ac:spMkLst>
        </pc:spChg>
        <pc:picChg chg="add mod">
          <ac:chgData name="Tucker, Shannon" userId="ea82f7f9-e166-45db-aeb7-a5eef1cdfc8b" providerId="ADAL" clId="{4F446641-1D27-D343-9BE9-DBF45E8E9C83}" dt="2021-05-18T01:04:38.792" v="351" actId="26606"/>
          <ac:picMkLst>
            <pc:docMk/>
            <pc:sldMk cId="4185052352" sldId="260"/>
            <ac:picMk id="5" creationId="{051AC447-BD09-426A-BE76-66DC57E2BCE1}"/>
          </ac:picMkLst>
        </pc:picChg>
        <pc:cxnChg chg="add del">
          <ac:chgData name="Tucker, Shannon" userId="ea82f7f9-e166-45db-aeb7-a5eef1cdfc8b" providerId="ADAL" clId="{4F446641-1D27-D343-9BE9-DBF45E8E9C83}" dt="2021-05-18T01:03:49.466" v="344" actId="26606"/>
          <ac:cxnSpMkLst>
            <pc:docMk/>
            <pc:sldMk cId="4185052352" sldId="260"/>
            <ac:cxnSpMk id="11" creationId="{67182200-4859-4C8D-BCBB-55B245C28BA3}"/>
          </ac:cxnSpMkLst>
        </pc:cxnChg>
        <pc:cxnChg chg="add del">
          <ac:chgData name="Tucker, Shannon" userId="ea82f7f9-e166-45db-aeb7-a5eef1cdfc8b" providerId="ADAL" clId="{4F446641-1D27-D343-9BE9-DBF45E8E9C83}" dt="2021-05-18T01:04:34.028" v="350" actId="700"/>
          <ac:cxnSpMkLst>
            <pc:docMk/>
            <pc:sldMk cId="4185052352" sldId="260"/>
            <ac:cxnSpMk id="21" creationId="{67182200-4859-4C8D-BCBB-55B245C28BA3}"/>
          </ac:cxnSpMkLst>
        </pc:cxnChg>
      </pc:sldChg>
      <pc:sldChg chg="modSp mod modClrScheme chgLayout">
        <pc:chgData name="Tucker, Shannon" userId="ea82f7f9-e166-45db-aeb7-a5eef1cdfc8b" providerId="ADAL" clId="{4F446641-1D27-D343-9BE9-DBF45E8E9C83}" dt="2021-05-20T21:33:23.023" v="468" actId="27636"/>
        <pc:sldMkLst>
          <pc:docMk/>
          <pc:sldMk cId="3306243770" sldId="261"/>
        </pc:sldMkLst>
        <pc:spChg chg="mod ord">
          <ac:chgData name="Tucker, Shannon" userId="ea82f7f9-e166-45db-aeb7-a5eef1cdfc8b" providerId="ADAL" clId="{4F446641-1D27-D343-9BE9-DBF45E8E9C83}" dt="2021-05-20T21:32:57.063" v="454" actId="700"/>
          <ac:spMkLst>
            <pc:docMk/>
            <pc:sldMk cId="3306243770" sldId="261"/>
            <ac:spMk id="2" creationId="{41707D01-BDCB-DF45-9EAD-94C66E2E40BF}"/>
          </ac:spMkLst>
        </pc:spChg>
        <pc:spChg chg="mod ord">
          <ac:chgData name="Tucker, Shannon" userId="ea82f7f9-e166-45db-aeb7-a5eef1cdfc8b" providerId="ADAL" clId="{4F446641-1D27-D343-9BE9-DBF45E8E9C83}" dt="2021-05-20T21:33:23.023" v="468" actId="27636"/>
          <ac:spMkLst>
            <pc:docMk/>
            <pc:sldMk cId="3306243770" sldId="261"/>
            <ac:spMk id="3" creationId="{1248504A-0CD3-B948-8DB0-41C3DB0CCA86}"/>
          </ac:spMkLst>
        </pc:spChg>
      </pc:sldChg>
      <pc:sldChg chg="modSp">
        <pc:chgData name="Tucker, Shannon" userId="ea82f7f9-e166-45db-aeb7-a5eef1cdfc8b" providerId="ADAL" clId="{4F446641-1D27-D343-9BE9-DBF45E8E9C83}" dt="2021-05-18T01:07:37.106" v="406"/>
        <pc:sldMkLst>
          <pc:docMk/>
          <pc:sldMk cId="707018926" sldId="262"/>
        </pc:sldMkLst>
        <pc:spChg chg="mod">
          <ac:chgData name="Tucker, Shannon" userId="ea82f7f9-e166-45db-aeb7-a5eef1cdfc8b" providerId="ADAL" clId="{4F446641-1D27-D343-9BE9-DBF45E8E9C83}" dt="2021-05-18T01:07:37.106" v="406"/>
          <ac:spMkLst>
            <pc:docMk/>
            <pc:sldMk cId="707018926" sldId="262"/>
            <ac:spMk id="2" creationId="{41707D01-BDCB-DF45-9EAD-94C66E2E40BF}"/>
          </ac:spMkLst>
        </pc:spChg>
      </pc:sldChg>
      <pc:sldChg chg="modSp">
        <pc:chgData name="Tucker, Shannon" userId="ea82f7f9-e166-45db-aeb7-a5eef1cdfc8b" providerId="ADAL" clId="{4F446641-1D27-D343-9BE9-DBF45E8E9C83}" dt="2021-05-18T01:07:37.106" v="406"/>
        <pc:sldMkLst>
          <pc:docMk/>
          <pc:sldMk cId="1781828534" sldId="263"/>
        </pc:sldMkLst>
        <pc:spChg chg="mod">
          <ac:chgData name="Tucker, Shannon" userId="ea82f7f9-e166-45db-aeb7-a5eef1cdfc8b" providerId="ADAL" clId="{4F446641-1D27-D343-9BE9-DBF45E8E9C83}" dt="2021-05-18T01:07:37.106" v="406"/>
          <ac:spMkLst>
            <pc:docMk/>
            <pc:sldMk cId="1781828534" sldId="263"/>
            <ac:spMk id="2" creationId="{41707D01-BDCB-DF45-9EAD-94C66E2E40BF}"/>
          </ac:spMkLst>
        </pc:spChg>
      </pc:sldChg>
      <pc:sldChg chg="modSp">
        <pc:chgData name="Tucker, Shannon" userId="ea82f7f9-e166-45db-aeb7-a5eef1cdfc8b" providerId="ADAL" clId="{4F446641-1D27-D343-9BE9-DBF45E8E9C83}" dt="2021-05-18T01:07:37.106" v="406"/>
        <pc:sldMkLst>
          <pc:docMk/>
          <pc:sldMk cId="2605397683" sldId="264"/>
        </pc:sldMkLst>
        <pc:spChg chg="mod">
          <ac:chgData name="Tucker, Shannon" userId="ea82f7f9-e166-45db-aeb7-a5eef1cdfc8b" providerId="ADAL" clId="{4F446641-1D27-D343-9BE9-DBF45E8E9C83}" dt="2021-05-18T01:07:37.106" v="406"/>
          <ac:spMkLst>
            <pc:docMk/>
            <pc:sldMk cId="2605397683" sldId="264"/>
            <ac:spMk id="2" creationId="{41707D01-BDCB-DF45-9EAD-94C66E2E40BF}"/>
          </ac:spMkLst>
        </pc:spChg>
      </pc:sldChg>
      <pc:sldChg chg="add del">
        <pc:chgData name="Tucker, Shannon" userId="ea82f7f9-e166-45db-aeb7-a5eef1cdfc8b" providerId="ADAL" clId="{4F446641-1D27-D343-9BE9-DBF45E8E9C83}" dt="2021-05-17T21:58:27.792" v="1"/>
        <pc:sldMkLst>
          <pc:docMk/>
          <pc:sldMk cId="3305383926" sldId="265"/>
        </pc:sldMkLst>
      </pc:sldChg>
      <pc:sldChg chg="addSp delSp modSp new del mod ord setBg modClrScheme chgLayout">
        <pc:chgData name="Tucker, Shannon" userId="ea82f7f9-e166-45db-aeb7-a5eef1cdfc8b" providerId="ADAL" clId="{4F446641-1D27-D343-9BE9-DBF45E8E9C83}" dt="2021-05-18T01:04:57.127" v="353" actId="2696"/>
        <pc:sldMkLst>
          <pc:docMk/>
          <pc:sldMk cId="3368694841" sldId="265"/>
        </pc:sldMkLst>
        <pc:spChg chg="del mod ord">
          <ac:chgData name="Tucker, Shannon" userId="ea82f7f9-e166-45db-aeb7-a5eef1cdfc8b" providerId="ADAL" clId="{4F446641-1D27-D343-9BE9-DBF45E8E9C83}" dt="2021-05-17T22:13:58.951" v="232" actId="700"/>
          <ac:spMkLst>
            <pc:docMk/>
            <pc:sldMk cId="3368694841" sldId="265"/>
            <ac:spMk id="2" creationId="{30883613-59D6-8C47-8CBB-28D80937B7A9}"/>
          </ac:spMkLst>
        </pc:spChg>
        <pc:spChg chg="del">
          <ac:chgData name="Tucker, Shannon" userId="ea82f7f9-e166-45db-aeb7-a5eef1cdfc8b" providerId="ADAL" clId="{4F446641-1D27-D343-9BE9-DBF45E8E9C83}" dt="2021-05-17T22:13:58.951" v="232" actId="700"/>
          <ac:spMkLst>
            <pc:docMk/>
            <pc:sldMk cId="3368694841" sldId="265"/>
            <ac:spMk id="3" creationId="{E1E7132B-AA2A-974B-8F5C-04A5D89389A7}"/>
          </ac:spMkLst>
        </pc:spChg>
        <pc:spChg chg="add mod ord">
          <ac:chgData name="Tucker, Shannon" userId="ea82f7f9-e166-45db-aeb7-a5eef1cdfc8b" providerId="ADAL" clId="{4F446641-1D27-D343-9BE9-DBF45E8E9C83}" dt="2021-05-18T01:03:58.882" v="345" actId="404"/>
          <ac:spMkLst>
            <pc:docMk/>
            <pc:sldMk cId="3368694841" sldId="265"/>
            <ac:spMk id="4" creationId="{09DD3810-C4DA-C149-BE53-948EE9DA54CE}"/>
          </ac:spMkLst>
        </pc:spChg>
        <pc:spChg chg="add mod">
          <ac:chgData name="Tucker, Shannon" userId="ea82f7f9-e166-45db-aeb7-a5eef1cdfc8b" providerId="ADAL" clId="{4F446641-1D27-D343-9BE9-DBF45E8E9C83}" dt="2021-05-18T01:04:19.036" v="349" actId="1076"/>
          <ac:spMkLst>
            <pc:docMk/>
            <pc:sldMk cId="3368694841" sldId="265"/>
            <ac:spMk id="7" creationId="{DFA6C305-CCF8-0845-8A9D-CDC2458FF5AB}"/>
          </ac:spMkLst>
        </pc:spChg>
        <pc:spChg chg="add mod">
          <ac:chgData name="Tucker, Shannon" userId="ea82f7f9-e166-45db-aeb7-a5eef1cdfc8b" providerId="ADAL" clId="{4F446641-1D27-D343-9BE9-DBF45E8E9C83}" dt="2021-05-18T01:02:15.288" v="327" actId="1076"/>
          <ac:spMkLst>
            <pc:docMk/>
            <pc:sldMk cId="3368694841" sldId="265"/>
            <ac:spMk id="8" creationId="{DAAE484E-2613-FF48-A15D-190874B8798A}"/>
          </ac:spMkLst>
        </pc:spChg>
        <pc:spChg chg="add">
          <ac:chgData name="Tucker, Shannon" userId="ea82f7f9-e166-45db-aeb7-a5eef1cdfc8b" providerId="ADAL" clId="{4F446641-1D27-D343-9BE9-DBF45E8E9C83}" dt="2021-05-17T22:14:09.761" v="238" actId="26606"/>
          <ac:spMkLst>
            <pc:docMk/>
            <pc:sldMk cId="3368694841" sldId="265"/>
            <ac:spMk id="11" creationId="{D12DDE76-C203-4047-9998-63900085B5E8}"/>
          </ac:spMkLst>
        </pc:spChg>
        <pc:picChg chg="add mod">
          <ac:chgData name="Tucker, Shannon" userId="ea82f7f9-e166-45db-aeb7-a5eef1cdfc8b" providerId="ADAL" clId="{4F446641-1D27-D343-9BE9-DBF45E8E9C83}" dt="2021-05-17T22:14:23.594" v="259" actId="14100"/>
          <ac:picMkLst>
            <pc:docMk/>
            <pc:sldMk cId="3368694841" sldId="265"/>
            <ac:picMk id="6" creationId="{64531105-E0FB-2040-A6AB-370EB2EA9F7F}"/>
          </ac:picMkLst>
        </pc:picChg>
      </pc:sldChg>
      <pc:sldChg chg="addSp delSp modSp add mod delDesignElem">
        <pc:chgData name="Tucker, Shannon" userId="ea82f7f9-e166-45db-aeb7-a5eef1cdfc8b" providerId="ADAL" clId="{4F446641-1D27-D343-9BE9-DBF45E8E9C83}" dt="2021-05-18T14:17:51.371" v="453" actId="20577"/>
        <pc:sldMkLst>
          <pc:docMk/>
          <pc:sldMk cId="397432849" sldId="266"/>
        </pc:sldMkLst>
        <pc:spChg chg="mod">
          <ac:chgData name="Tucker, Shannon" userId="ea82f7f9-e166-45db-aeb7-a5eef1cdfc8b" providerId="ADAL" clId="{4F446641-1D27-D343-9BE9-DBF45E8E9C83}" dt="2021-05-18T14:17:51.371" v="453" actId="20577"/>
          <ac:spMkLst>
            <pc:docMk/>
            <pc:sldMk cId="397432849" sldId="266"/>
            <ac:spMk id="4" creationId="{09DD3810-C4DA-C149-BE53-948EE9DA54CE}"/>
          </ac:spMkLst>
        </pc:spChg>
        <pc:spChg chg="add del">
          <ac:chgData name="Tucker, Shannon" userId="ea82f7f9-e166-45db-aeb7-a5eef1cdfc8b" providerId="ADAL" clId="{4F446641-1D27-D343-9BE9-DBF45E8E9C83}" dt="2021-05-18T01:07:37.106" v="406"/>
          <ac:spMkLst>
            <pc:docMk/>
            <pc:sldMk cId="397432849" sldId="266"/>
            <ac:spMk id="11" creationId="{D12DDE76-C203-4047-9998-63900085B5E8}"/>
          </ac:spMkLst>
        </pc:spChg>
      </pc:sldChg>
      <pc:sldChg chg="addSp delSp modSp add del mod delDesignElem chgLayout">
        <pc:chgData name="Tucker, Shannon" userId="ea82f7f9-e166-45db-aeb7-a5eef1cdfc8b" providerId="ADAL" clId="{4F446641-1D27-D343-9BE9-DBF45E8E9C83}" dt="2021-05-18T14:16:57.465" v="428" actId="2696"/>
        <pc:sldMkLst>
          <pc:docMk/>
          <pc:sldMk cId="329796870" sldId="267"/>
        </pc:sldMkLst>
        <pc:spChg chg="mod ord">
          <ac:chgData name="Tucker, Shannon" userId="ea82f7f9-e166-45db-aeb7-a5eef1cdfc8b" providerId="ADAL" clId="{4F446641-1D27-D343-9BE9-DBF45E8E9C83}" dt="2021-05-18T01:07:36.120" v="404" actId="26606"/>
          <ac:spMkLst>
            <pc:docMk/>
            <pc:sldMk cId="329796870" sldId="267"/>
            <ac:spMk id="2" creationId="{41707D01-BDCB-DF45-9EAD-94C66E2E40BF}"/>
          </ac:spMkLst>
        </pc:spChg>
        <pc:spChg chg="mod ord">
          <ac:chgData name="Tucker, Shannon" userId="ea82f7f9-e166-45db-aeb7-a5eef1cdfc8b" providerId="ADAL" clId="{4F446641-1D27-D343-9BE9-DBF45E8E9C83}" dt="2021-05-18T01:07:36.120" v="404" actId="26606"/>
          <ac:spMkLst>
            <pc:docMk/>
            <pc:sldMk cId="329796870" sldId="267"/>
            <ac:spMk id="3" creationId="{1248504A-0CD3-B948-8DB0-41C3DB0CCA86}"/>
          </ac:spMkLst>
        </pc:spChg>
        <pc:spChg chg="add del">
          <ac:chgData name="Tucker, Shannon" userId="ea82f7f9-e166-45db-aeb7-a5eef1cdfc8b" providerId="ADAL" clId="{4F446641-1D27-D343-9BE9-DBF45E8E9C83}" dt="2021-05-18T01:07:36.120" v="404" actId="26606"/>
          <ac:spMkLst>
            <pc:docMk/>
            <pc:sldMk cId="329796870" sldId="267"/>
            <ac:spMk id="6" creationId="{78067929-4D33-4306-9E2F-67C49CDDB5DE}"/>
          </ac:spMkLst>
        </pc:spChg>
        <pc:spChg chg="add del">
          <ac:chgData name="Tucker, Shannon" userId="ea82f7f9-e166-45db-aeb7-a5eef1cdfc8b" providerId="ADAL" clId="{4F446641-1D27-D343-9BE9-DBF45E8E9C83}" dt="2021-05-18T01:07:36.120" v="404" actId="26606"/>
          <ac:spMkLst>
            <pc:docMk/>
            <pc:sldMk cId="329796870" sldId="267"/>
            <ac:spMk id="8" creationId="{87A57295-2710-4920-B99A-4D1FA03A62BD}"/>
          </ac:spMkLst>
        </pc:spChg>
        <pc:spChg chg="add del">
          <ac:chgData name="Tucker, Shannon" userId="ea82f7f9-e166-45db-aeb7-a5eef1cdfc8b" providerId="ADAL" clId="{4F446641-1D27-D343-9BE9-DBF45E8E9C83}" dt="2021-05-18T01:07:35.085" v="402" actId="26606"/>
          <ac:spMkLst>
            <pc:docMk/>
            <pc:sldMk cId="329796870" sldId="267"/>
            <ac:spMk id="9" creationId="{87A57295-2710-4920-B99A-4D1FA03A62BD}"/>
          </ac:spMkLst>
        </pc:spChg>
        <pc:spChg chg="add del">
          <ac:chgData name="Tucker, Shannon" userId="ea82f7f9-e166-45db-aeb7-a5eef1cdfc8b" providerId="ADAL" clId="{4F446641-1D27-D343-9BE9-DBF45E8E9C83}" dt="2021-05-18T01:07:37.106" v="406"/>
          <ac:spMkLst>
            <pc:docMk/>
            <pc:sldMk cId="329796870" sldId="267"/>
            <ac:spMk id="10" creationId="{B4147794-66B7-4CDE-BC75-BBDC48B2FCEB}"/>
          </ac:spMkLst>
        </pc:spChg>
        <pc:spChg chg="add del">
          <ac:chgData name="Tucker, Shannon" userId="ea82f7f9-e166-45db-aeb7-a5eef1cdfc8b" providerId="ADAL" clId="{4F446641-1D27-D343-9BE9-DBF45E8E9C83}" dt="2021-05-18T01:07:35.085" v="402" actId="26606"/>
          <ac:spMkLst>
            <pc:docMk/>
            <pc:sldMk cId="329796870" sldId="267"/>
            <ac:spMk id="11" creationId="{78067929-4D33-4306-9E2F-67C49CDDB5DE}"/>
          </ac:spMkLst>
        </pc:spChg>
        <pc:spChg chg="add del">
          <ac:chgData name="Tucker, Shannon" userId="ea82f7f9-e166-45db-aeb7-a5eef1cdfc8b" providerId="ADAL" clId="{4F446641-1D27-D343-9BE9-DBF45E8E9C83}" dt="2021-05-18T01:07:37.106" v="406"/>
          <ac:spMkLst>
            <pc:docMk/>
            <pc:sldMk cId="329796870" sldId="267"/>
            <ac:spMk id="12" creationId="{41202E79-1236-4DF8-9921-F47A0B079C13}"/>
          </ac:spMkLst>
        </pc:spChg>
        <pc:picChg chg="add del">
          <ac:chgData name="Tucker, Shannon" userId="ea82f7f9-e166-45db-aeb7-a5eef1cdfc8b" providerId="ADAL" clId="{4F446641-1D27-D343-9BE9-DBF45E8E9C83}" dt="2021-05-18T01:07:36.646" v="405" actId="478"/>
          <ac:picMkLst>
            <pc:docMk/>
            <pc:sldMk cId="329796870" sldId="267"/>
            <ac:picMk id="5" creationId="{051AC447-BD09-426A-BE76-66DC57E2BCE1}"/>
          </ac:picMkLst>
        </pc:picChg>
        <pc:cxnChg chg="add del">
          <ac:chgData name="Tucker, Shannon" userId="ea82f7f9-e166-45db-aeb7-a5eef1cdfc8b" providerId="ADAL" clId="{4F446641-1D27-D343-9BE9-DBF45E8E9C83}" dt="2021-05-18T01:07:36.120" v="404" actId="26606"/>
          <ac:cxnSpMkLst>
            <pc:docMk/>
            <pc:sldMk cId="329796870" sldId="267"/>
            <ac:cxnSpMk id="7" creationId="{2D72A2C9-F3CA-4216-8BAD-FA4C970C3C4E}"/>
          </ac:cxnSpMkLst>
        </pc:cxnChg>
        <pc:cxnChg chg="add del">
          <ac:chgData name="Tucker, Shannon" userId="ea82f7f9-e166-45db-aeb7-a5eef1cdfc8b" providerId="ADAL" clId="{4F446641-1D27-D343-9BE9-DBF45E8E9C83}" dt="2021-05-18T01:07:35.085" v="402" actId="26606"/>
          <ac:cxnSpMkLst>
            <pc:docMk/>
            <pc:sldMk cId="329796870" sldId="267"/>
            <ac:cxnSpMk id="13" creationId="{2D72A2C9-F3CA-4216-8BAD-FA4C970C3C4E}"/>
          </ac:cxnSpMkLst>
        </pc:cxnChg>
      </pc:sldChg>
      <pc:sldChg chg="addSp delSp modSp add del mod modClrScheme delDesignElem chgLayout">
        <pc:chgData name="Tucker, Shannon" userId="ea82f7f9-e166-45db-aeb7-a5eef1cdfc8b" providerId="ADAL" clId="{4F446641-1D27-D343-9BE9-DBF45E8E9C83}" dt="2021-05-18T01:07:34.151" v="401" actId="2890"/>
        <pc:sldMkLst>
          <pc:docMk/>
          <pc:sldMk cId="1832195266" sldId="268"/>
        </pc:sldMkLst>
        <pc:spChg chg="add del mod ord">
          <ac:chgData name="Tucker, Shannon" userId="ea82f7f9-e166-45db-aeb7-a5eef1cdfc8b" providerId="ADAL" clId="{4F446641-1D27-D343-9BE9-DBF45E8E9C83}" dt="2021-05-18T01:07:33.664" v="400" actId="700"/>
          <ac:spMkLst>
            <pc:docMk/>
            <pc:sldMk cId="1832195266" sldId="268"/>
            <ac:spMk id="2" creationId="{41707D01-BDCB-DF45-9EAD-94C66E2E40BF}"/>
          </ac:spMkLst>
        </pc:spChg>
        <pc:spChg chg="add del mod ord">
          <ac:chgData name="Tucker, Shannon" userId="ea82f7f9-e166-45db-aeb7-a5eef1cdfc8b" providerId="ADAL" clId="{4F446641-1D27-D343-9BE9-DBF45E8E9C83}" dt="2021-05-18T01:07:33.664" v="400" actId="700"/>
          <ac:spMkLst>
            <pc:docMk/>
            <pc:sldMk cId="1832195266" sldId="268"/>
            <ac:spMk id="3" creationId="{1248504A-0CD3-B948-8DB0-41C3DB0CCA86}"/>
          </ac:spMkLst>
        </pc:spChg>
        <pc:spChg chg="add del mod">
          <ac:chgData name="Tucker, Shannon" userId="ea82f7f9-e166-45db-aeb7-a5eef1cdfc8b" providerId="ADAL" clId="{4F446641-1D27-D343-9BE9-DBF45E8E9C83}" dt="2021-05-18T01:07:33.259" v="399" actId="478"/>
          <ac:spMkLst>
            <pc:docMk/>
            <pc:sldMk cId="1832195266" sldId="268"/>
            <ac:spMk id="5" creationId="{DA852334-7A3A-BD4D-AB95-64491CACF2B0}"/>
          </ac:spMkLst>
        </pc:spChg>
        <pc:spChg chg="add del mod">
          <ac:chgData name="Tucker, Shannon" userId="ea82f7f9-e166-45db-aeb7-a5eef1cdfc8b" providerId="ADAL" clId="{4F446641-1D27-D343-9BE9-DBF45E8E9C83}" dt="2021-05-18T01:07:33.259" v="399" actId="478"/>
          <ac:spMkLst>
            <pc:docMk/>
            <pc:sldMk cId="1832195266" sldId="268"/>
            <ac:spMk id="7" creationId="{DE75D571-DA9F-C448-874D-8FA49975E8AA}"/>
          </ac:spMkLst>
        </pc:spChg>
        <pc:spChg chg="add del">
          <ac:chgData name="Tucker, Shannon" userId="ea82f7f9-e166-45db-aeb7-a5eef1cdfc8b" providerId="ADAL" clId="{4F446641-1D27-D343-9BE9-DBF45E8E9C83}" dt="2021-05-18T01:07:33.664" v="400" actId="700"/>
          <ac:spMkLst>
            <pc:docMk/>
            <pc:sldMk cId="1832195266" sldId="268"/>
            <ac:spMk id="9" creationId="{87A57295-2710-4920-B99A-4D1FA03A62BD}"/>
          </ac:spMkLst>
        </pc:spChg>
        <pc:spChg chg="add del">
          <ac:chgData name="Tucker, Shannon" userId="ea82f7f9-e166-45db-aeb7-a5eef1cdfc8b" providerId="ADAL" clId="{4F446641-1D27-D343-9BE9-DBF45E8E9C83}" dt="2021-05-18T01:07:33.664" v="400" actId="700"/>
          <ac:spMkLst>
            <pc:docMk/>
            <pc:sldMk cId="1832195266" sldId="268"/>
            <ac:spMk id="11" creationId="{78067929-4D33-4306-9E2F-67C49CDDB5DE}"/>
          </ac:spMkLst>
        </pc:spChg>
        <pc:spChg chg="add del mod">
          <ac:chgData name="Tucker, Shannon" userId="ea82f7f9-e166-45db-aeb7-a5eef1cdfc8b" providerId="ADAL" clId="{4F446641-1D27-D343-9BE9-DBF45E8E9C83}" dt="2021-05-18T01:07:32.923" v="397"/>
          <ac:spMkLst>
            <pc:docMk/>
            <pc:sldMk cId="1832195266" sldId="268"/>
            <ac:spMk id="12" creationId="{CD2A9EF2-4D77-8C4F-8475-27F55551DC2B}"/>
          </ac:spMkLst>
        </pc:spChg>
        <pc:spChg chg="add del mod">
          <ac:chgData name="Tucker, Shannon" userId="ea82f7f9-e166-45db-aeb7-a5eef1cdfc8b" providerId="ADAL" clId="{4F446641-1D27-D343-9BE9-DBF45E8E9C83}" dt="2021-05-18T01:07:32.923" v="397"/>
          <ac:spMkLst>
            <pc:docMk/>
            <pc:sldMk cId="1832195266" sldId="268"/>
            <ac:spMk id="14" creationId="{93DEAE2A-921C-624E-91E7-327F636E2049}"/>
          </ac:spMkLst>
        </pc:spChg>
        <pc:cxnChg chg="add del mod">
          <ac:chgData name="Tucker, Shannon" userId="ea82f7f9-e166-45db-aeb7-a5eef1cdfc8b" providerId="ADAL" clId="{4F446641-1D27-D343-9BE9-DBF45E8E9C83}" dt="2021-05-18T01:07:31.989" v="395" actId="11529"/>
          <ac:cxnSpMkLst>
            <pc:docMk/>
            <pc:sldMk cId="1832195266" sldId="268"/>
            <ac:cxnSpMk id="10" creationId="{E8CB191C-2151-3D4A-B00C-6E59E07B04C9}"/>
          </ac:cxnSpMkLst>
        </pc:cxnChg>
        <pc:cxnChg chg="add del">
          <ac:chgData name="Tucker, Shannon" userId="ea82f7f9-e166-45db-aeb7-a5eef1cdfc8b" providerId="ADAL" clId="{4F446641-1D27-D343-9BE9-DBF45E8E9C83}" dt="2021-05-18T01:07:33.664" v="400" actId="700"/>
          <ac:cxnSpMkLst>
            <pc:docMk/>
            <pc:sldMk cId="1832195266" sldId="268"/>
            <ac:cxnSpMk id="13" creationId="{2D72A2C9-F3CA-4216-8BAD-FA4C970C3C4E}"/>
          </ac:cxnSpMkLst>
        </pc:cxnChg>
      </pc:sldChg>
      <pc:sldChg chg="modSp add mod modClrScheme chgLayout">
        <pc:chgData name="Tucker, Shannon" userId="ea82f7f9-e166-45db-aeb7-a5eef1cdfc8b" providerId="ADAL" clId="{4F446641-1D27-D343-9BE9-DBF45E8E9C83}" dt="2021-05-18T12:50:44.924" v="420" actId="113"/>
        <pc:sldMkLst>
          <pc:docMk/>
          <pc:sldMk cId="3455774919" sldId="268"/>
        </pc:sldMkLst>
        <pc:spChg chg="mod ord">
          <ac:chgData name="Tucker, Shannon" userId="ea82f7f9-e166-45db-aeb7-a5eef1cdfc8b" providerId="ADAL" clId="{4F446641-1D27-D343-9BE9-DBF45E8E9C83}" dt="2021-05-18T12:50:44.924" v="420" actId="113"/>
          <ac:spMkLst>
            <pc:docMk/>
            <pc:sldMk cId="3455774919" sldId="268"/>
            <ac:spMk id="2" creationId="{41707D01-BDCB-DF45-9EAD-94C66E2E40BF}"/>
          </ac:spMkLst>
        </pc:spChg>
        <pc:spChg chg="mod ord">
          <ac:chgData name="Tucker, Shannon" userId="ea82f7f9-e166-45db-aeb7-a5eef1cdfc8b" providerId="ADAL" clId="{4F446641-1D27-D343-9BE9-DBF45E8E9C83}" dt="2021-05-18T12:50:41.718" v="419" actId="404"/>
          <ac:spMkLst>
            <pc:docMk/>
            <pc:sldMk cId="3455774919" sldId="268"/>
            <ac:spMk id="3" creationId="{1248504A-0CD3-B948-8DB0-41C3DB0CCA86}"/>
          </ac:spMkLst>
        </pc:spChg>
      </pc:sldChg>
      <pc:sldChg chg="new">
        <pc:chgData name="Tucker, Shannon" userId="ea82f7f9-e166-45db-aeb7-a5eef1cdfc8b" providerId="ADAL" clId="{4F446641-1D27-D343-9BE9-DBF45E8E9C83}" dt="2021-05-20T21:33:38.161" v="469" actId="680"/>
        <pc:sldMkLst>
          <pc:docMk/>
          <pc:sldMk cId="1385454323" sldId="269"/>
        </pc:sldMkLst>
      </pc:sldChg>
      <pc:sldMasterChg chg="addSldLayout modSldLayout">
        <pc:chgData name="Tucker, Shannon" userId="ea82f7f9-e166-45db-aeb7-a5eef1cdfc8b" providerId="ADAL" clId="{4F446641-1D27-D343-9BE9-DBF45E8E9C83}" dt="2021-05-17T21:58:57.272" v="2" actId="11236"/>
        <pc:sldMasterMkLst>
          <pc:docMk/>
          <pc:sldMasterMk cId="1988745076" sldId="2147483648"/>
        </pc:sldMasterMkLst>
        <pc:sldLayoutChg chg="new mod">
          <pc:chgData name="Tucker, Shannon" userId="ea82f7f9-e166-45db-aeb7-a5eef1cdfc8b" providerId="ADAL" clId="{4F446641-1D27-D343-9BE9-DBF45E8E9C83}" dt="2021-05-17T21:58:57.272" v="2" actId="11236"/>
          <pc:sldLayoutMkLst>
            <pc:docMk/>
            <pc:sldMasterMk cId="1988745076" sldId="2147483648"/>
            <pc:sldLayoutMk cId="3894630043" sldId="2147483660"/>
          </pc:sldLayoutMkLst>
        </pc:sldLayoutChg>
      </pc:sldMasterChg>
      <pc:sldMasterChg chg="addSp delSp modSp new mod addSldLayout modSldLayout">
        <pc:chgData name="Tucker, Shannon" userId="ea82f7f9-e166-45db-aeb7-a5eef1cdfc8b" providerId="ADAL" clId="{4F446641-1D27-D343-9BE9-DBF45E8E9C83}" dt="2021-05-18T14:16:45.847" v="427"/>
        <pc:sldMasterMkLst>
          <pc:docMk/>
          <pc:sldMasterMk cId="3497258847" sldId="2147483661"/>
        </pc:sldMasterMkLst>
        <pc:spChg chg="mod">
          <ac:chgData name="Tucker, Shannon" userId="ea82f7f9-e166-45db-aeb7-a5eef1cdfc8b" providerId="ADAL" clId="{4F446641-1D27-D343-9BE9-DBF45E8E9C83}" dt="2021-05-18T14:16:38.225" v="423" actId="2711"/>
          <ac:spMkLst>
            <pc:docMk/>
            <pc:sldMasterMk cId="3497258847" sldId="2147483661"/>
            <ac:spMk id="2" creationId="{B3A6B384-B068-F248-A40D-D63DEAD5C4D1}"/>
          </ac:spMkLst>
        </pc:spChg>
        <pc:spChg chg="mod">
          <ac:chgData name="Tucker, Shannon" userId="ea82f7f9-e166-45db-aeb7-a5eef1cdfc8b" providerId="ADAL" clId="{4F446641-1D27-D343-9BE9-DBF45E8E9C83}" dt="2021-05-18T14:16:38.225" v="423" actId="2711"/>
          <ac:spMkLst>
            <pc:docMk/>
            <pc:sldMasterMk cId="3497258847" sldId="2147483661"/>
            <ac:spMk id="3" creationId="{DD48F701-A3FF-8449-B0EE-0C6B080AEF2A}"/>
          </ac:spMkLst>
        </pc:spChg>
        <pc:spChg chg="mod">
          <ac:chgData name="Tucker, Shannon" userId="ea82f7f9-e166-45db-aeb7-a5eef1cdfc8b" providerId="ADAL" clId="{4F446641-1D27-D343-9BE9-DBF45E8E9C83}" dt="2021-05-18T14:16:38.225" v="423" actId="2711"/>
          <ac:spMkLst>
            <pc:docMk/>
            <pc:sldMasterMk cId="3497258847" sldId="2147483661"/>
            <ac:spMk id="4" creationId="{6B955D94-338D-AE40-BBB3-631580365ECD}"/>
          </ac:spMkLst>
        </pc:spChg>
        <pc:spChg chg="mod">
          <ac:chgData name="Tucker, Shannon" userId="ea82f7f9-e166-45db-aeb7-a5eef1cdfc8b" providerId="ADAL" clId="{4F446641-1D27-D343-9BE9-DBF45E8E9C83}" dt="2021-05-18T14:16:38.225" v="423" actId="2711"/>
          <ac:spMkLst>
            <pc:docMk/>
            <pc:sldMasterMk cId="3497258847" sldId="2147483661"/>
            <ac:spMk id="5" creationId="{EB2105FB-BD8E-094B-810A-B5E3C21EBE30}"/>
          </ac:spMkLst>
        </pc:spChg>
        <pc:spChg chg="mod">
          <ac:chgData name="Tucker, Shannon" userId="ea82f7f9-e166-45db-aeb7-a5eef1cdfc8b" providerId="ADAL" clId="{4F446641-1D27-D343-9BE9-DBF45E8E9C83}" dt="2021-05-18T14:16:38.225" v="423" actId="2711"/>
          <ac:spMkLst>
            <pc:docMk/>
            <pc:sldMasterMk cId="3497258847" sldId="2147483661"/>
            <ac:spMk id="6" creationId="{56E08CAF-F5CB-3744-81B3-B33ECC19B099}"/>
          </ac:spMkLst>
        </pc:spChg>
        <pc:spChg chg="add del mod">
          <ac:chgData name="Tucker, Shannon" userId="ea82f7f9-e166-45db-aeb7-a5eef1cdfc8b" providerId="ADAL" clId="{4F446641-1D27-D343-9BE9-DBF45E8E9C83}" dt="2021-05-18T14:16:45.847" v="427"/>
          <ac:spMkLst>
            <pc:docMk/>
            <pc:sldMasterMk cId="3497258847" sldId="2147483661"/>
            <ac:spMk id="7" creationId="{2046A442-A215-3543-A775-8443D2985837}"/>
          </ac:spMkLst>
        </pc:spChg>
        <pc:spChg chg="add mod">
          <ac:chgData name="Tucker, Shannon" userId="ea82f7f9-e166-45db-aeb7-a5eef1cdfc8b" providerId="ADAL" clId="{4F446641-1D27-D343-9BE9-DBF45E8E9C83}" dt="2021-05-17T22:04:02.975" v="57" actId="164"/>
          <ac:spMkLst>
            <pc:docMk/>
            <pc:sldMasterMk cId="3497258847" sldId="2147483661"/>
            <ac:spMk id="8" creationId="{C8E4F774-8148-A648-88FA-548A371D84FE}"/>
          </ac:spMkLst>
        </pc:spChg>
        <pc:spChg chg="add mod">
          <ac:chgData name="Tucker, Shannon" userId="ea82f7f9-e166-45db-aeb7-a5eef1cdfc8b" providerId="ADAL" clId="{4F446641-1D27-D343-9BE9-DBF45E8E9C83}" dt="2021-05-17T22:04:58.964" v="79" actId="14100"/>
          <ac:spMkLst>
            <pc:docMk/>
            <pc:sldMasterMk cId="3497258847" sldId="2147483661"/>
            <ac:spMk id="10" creationId="{C78E12BA-856E-C24F-91EE-EAD29AAEC362}"/>
          </ac:spMkLst>
        </pc:spChg>
        <pc:spChg chg="add mod">
          <ac:chgData name="Tucker, Shannon" userId="ea82f7f9-e166-45db-aeb7-a5eef1cdfc8b" providerId="ADAL" clId="{4F446641-1D27-D343-9BE9-DBF45E8E9C83}" dt="2021-05-17T22:03:53.773" v="55" actId="164"/>
          <ac:spMkLst>
            <pc:docMk/>
            <pc:sldMasterMk cId="3497258847" sldId="2147483661"/>
            <ac:spMk id="11" creationId="{0D094153-6938-8449-8395-3F065C3ECF11}"/>
          </ac:spMkLst>
        </pc:spChg>
        <pc:grpChg chg="add mod">
          <ac:chgData name="Tucker, Shannon" userId="ea82f7f9-e166-45db-aeb7-a5eef1cdfc8b" providerId="ADAL" clId="{4F446641-1D27-D343-9BE9-DBF45E8E9C83}" dt="2021-05-17T22:04:02.975" v="57" actId="164"/>
          <ac:grpSpMkLst>
            <pc:docMk/>
            <pc:sldMasterMk cId="3497258847" sldId="2147483661"/>
            <ac:grpSpMk id="12" creationId="{DC4D7758-49CD-1443-8B7F-933929B4229A}"/>
          </ac:grpSpMkLst>
        </pc:grpChg>
        <pc:grpChg chg="add mod">
          <ac:chgData name="Tucker, Shannon" userId="ea82f7f9-e166-45db-aeb7-a5eef1cdfc8b" providerId="ADAL" clId="{4F446641-1D27-D343-9BE9-DBF45E8E9C83}" dt="2021-05-18T14:16:38.225" v="423" actId="2711"/>
          <ac:grpSpMkLst>
            <pc:docMk/>
            <pc:sldMasterMk cId="3497258847" sldId="2147483661"/>
            <ac:grpSpMk id="13" creationId="{6EF86E47-DA66-6B42-90E9-010385C59C56}"/>
          </ac:grpSpMkLst>
        </pc:grpChg>
        <pc:picChg chg="add del mod modCrop">
          <ac:chgData name="Tucker, Shannon" userId="ea82f7f9-e166-45db-aeb7-a5eef1cdfc8b" providerId="ADAL" clId="{4F446641-1D27-D343-9BE9-DBF45E8E9C83}" dt="2021-05-17T22:05:02.958" v="80" actId="478"/>
          <ac:picMkLst>
            <pc:docMk/>
            <pc:sldMasterMk cId="3497258847" sldId="2147483661"/>
            <ac:picMk id="7" creationId="{6BD51E0C-4234-1249-980C-F6EA442B7984}"/>
          </ac:picMkLst>
        </pc:picChg>
        <pc:picChg chg="add del mod">
          <ac:chgData name="Tucker, Shannon" userId="ea82f7f9-e166-45db-aeb7-a5eef1cdfc8b" providerId="ADAL" clId="{4F446641-1D27-D343-9BE9-DBF45E8E9C83}" dt="2021-05-17T22:01:32.263" v="25" actId="478"/>
          <ac:picMkLst>
            <pc:docMk/>
            <pc:sldMasterMk cId="3497258847" sldId="2147483661"/>
            <ac:picMk id="9" creationId="{CEC13B7A-664B-1043-A542-D9B4286F3E73}"/>
          </ac:picMkLst>
        </pc:picChg>
        <pc:sldLayoutChg chg="addSp modSp new mod replId">
          <pc:chgData name="Tucker, Shannon" userId="ea82f7f9-e166-45db-aeb7-a5eef1cdfc8b" providerId="ADAL" clId="{4F446641-1D27-D343-9BE9-DBF45E8E9C83}" dt="2021-05-17T22:05:31.407" v="90" actId="14100"/>
          <pc:sldLayoutMkLst>
            <pc:docMk/>
            <pc:sldMasterMk cId="3497258847" sldId="2147483661"/>
            <pc:sldLayoutMk cId="3470757038" sldId="2147483662"/>
          </pc:sldLayoutMkLst>
          <pc:picChg chg="add mod">
            <ac:chgData name="Tucker, Shannon" userId="ea82f7f9-e166-45db-aeb7-a5eef1cdfc8b" providerId="ADAL" clId="{4F446641-1D27-D343-9BE9-DBF45E8E9C83}" dt="2021-05-17T22:05:31.407" v="90" actId="14100"/>
            <ac:picMkLst>
              <pc:docMk/>
              <pc:sldMasterMk cId="3497258847" sldId="2147483661"/>
              <pc:sldLayoutMk cId="3470757038" sldId="2147483662"/>
              <ac:picMk id="7" creationId="{87EF19A3-4877-1C46-9323-345C92A7D4F6}"/>
            </ac:picMkLst>
          </pc:picChg>
        </pc:sldLayoutChg>
        <pc:sldLayoutChg chg="new replId">
          <pc:chgData name="Tucker, Shannon" userId="ea82f7f9-e166-45db-aeb7-a5eef1cdfc8b" providerId="ADAL" clId="{4F446641-1D27-D343-9BE9-DBF45E8E9C83}" dt="2021-05-17T21:58:58.603" v="3" actId="6938"/>
          <pc:sldLayoutMkLst>
            <pc:docMk/>
            <pc:sldMasterMk cId="3497258847" sldId="2147483661"/>
            <pc:sldLayoutMk cId="4278217284" sldId="2147483663"/>
          </pc:sldLayoutMkLst>
        </pc:sldLayoutChg>
        <pc:sldLayoutChg chg="new replId">
          <pc:chgData name="Tucker, Shannon" userId="ea82f7f9-e166-45db-aeb7-a5eef1cdfc8b" providerId="ADAL" clId="{4F446641-1D27-D343-9BE9-DBF45E8E9C83}" dt="2021-05-17T21:58:58.603" v="3" actId="6938"/>
          <pc:sldLayoutMkLst>
            <pc:docMk/>
            <pc:sldMasterMk cId="3497258847" sldId="2147483661"/>
            <pc:sldLayoutMk cId="601470153" sldId="2147483664"/>
          </pc:sldLayoutMkLst>
        </pc:sldLayoutChg>
        <pc:sldLayoutChg chg="new replId">
          <pc:chgData name="Tucker, Shannon" userId="ea82f7f9-e166-45db-aeb7-a5eef1cdfc8b" providerId="ADAL" clId="{4F446641-1D27-D343-9BE9-DBF45E8E9C83}" dt="2021-05-17T21:58:58.603" v="3" actId="6938"/>
          <pc:sldLayoutMkLst>
            <pc:docMk/>
            <pc:sldMasterMk cId="3497258847" sldId="2147483661"/>
            <pc:sldLayoutMk cId="2407423187" sldId="2147483665"/>
          </pc:sldLayoutMkLst>
        </pc:sldLayoutChg>
        <pc:sldLayoutChg chg="new replId">
          <pc:chgData name="Tucker, Shannon" userId="ea82f7f9-e166-45db-aeb7-a5eef1cdfc8b" providerId="ADAL" clId="{4F446641-1D27-D343-9BE9-DBF45E8E9C83}" dt="2021-05-17T21:58:58.603" v="3" actId="6938"/>
          <pc:sldLayoutMkLst>
            <pc:docMk/>
            <pc:sldMasterMk cId="3497258847" sldId="2147483661"/>
            <pc:sldLayoutMk cId="2363519633" sldId="2147483666"/>
          </pc:sldLayoutMkLst>
        </pc:sldLayoutChg>
        <pc:sldLayoutChg chg="new replId">
          <pc:chgData name="Tucker, Shannon" userId="ea82f7f9-e166-45db-aeb7-a5eef1cdfc8b" providerId="ADAL" clId="{4F446641-1D27-D343-9BE9-DBF45E8E9C83}" dt="2021-05-17T21:58:58.603" v="3" actId="6938"/>
          <pc:sldLayoutMkLst>
            <pc:docMk/>
            <pc:sldMasterMk cId="3497258847" sldId="2147483661"/>
            <pc:sldLayoutMk cId="862522096" sldId="2147483667"/>
          </pc:sldLayoutMkLst>
        </pc:sldLayoutChg>
        <pc:sldLayoutChg chg="new replId">
          <pc:chgData name="Tucker, Shannon" userId="ea82f7f9-e166-45db-aeb7-a5eef1cdfc8b" providerId="ADAL" clId="{4F446641-1D27-D343-9BE9-DBF45E8E9C83}" dt="2021-05-17T21:58:58.603" v="3" actId="6938"/>
          <pc:sldLayoutMkLst>
            <pc:docMk/>
            <pc:sldMasterMk cId="3497258847" sldId="2147483661"/>
            <pc:sldLayoutMk cId="777979800" sldId="2147483668"/>
          </pc:sldLayoutMkLst>
        </pc:sldLayoutChg>
        <pc:sldLayoutChg chg="new replId">
          <pc:chgData name="Tucker, Shannon" userId="ea82f7f9-e166-45db-aeb7-a5eef1cdfc8b" providerId="ADAL" clId="{4F446641-1D27-D343-9BE9-DBF45E8E9C83}" dt="2021-05-17T21:58:58.603" v="3" actId="6938"/>
          <pc:sldLayoutMkLst>
            <pc:docMk/>
            <pc:sldMasterMk cId="3497258847" sldId="2147483661"/>
            <pc:sldLayoutMk cId="1066532605" sldId="2147483669"/>
          </pc:sldLayoutMkLst>
        </pc:sldLayoutChg>
        <pc:sldLayoutChg chg="new replId">
          <pc:chgData name="Tucker, Shannon" userId="ea82f7f9-e166-45db-aeb7-a5eef1cdfc8b" providerId="ADAL" clId="{4F446641-1D27-D343-9BE9-DBF45E8E9C83}" dt="2021-05-17T21:58:58.603" v="3" actId="6938"/>
          <pc:sldLayoutMkLst>
            <pc:docMk/>
            <pc:sldMasterMk cId="3497258847" sldId="2147483661"/>
            <pc:sldLayoutMk cId="2622190272" sldId="2147483670"/>
          </pc:sldLayoutMkLst>
        </pc:sldLayoutChg>
        <pc:sldLayoutChg chg="new replId">
          <pc:chgData name="Tucker, Shannon" userId="ea82f7f9-e166-45db-aeb7-a5eef1cdfc8b" providerId="ADAL" clId="{4F446641-1D27-D343-9BE9-DBF45E8E9C83}" dt="2021-05-17T21:58:58.603" v="3" actId="6938"/>
          <pc:sldLayoutMkLst>
            <pc:docMk/>
            <pc:sldMasterMk cId="3497258847" sldId="2147483661"/>
            <pc:sldLayoutMk cId="673268537" sldId="2147483671"/>
          </pc:sldLayoutMkLst>
        </pc:sldLayoutChg>
        <pc:sldLayoutChg chg="new replId">
          <pc:chgData name="Tucker, Shannon" userId="ea82f7f9-e166-45db-aeb7-a5eef1cdfc8b" providerId="ADAL" clId="{4F446641-1D27-D343-9BE9-DBF45E8E9C83}" dt="2021-05-17T21:58:58.603" v="3" actId="6938"/>
          <pc:sldLayoutMkLst>
            <pc:docMk/>
            <pc:sldMasterMk cId="3497258847" sldId="2147483661"/>
            <pc:sldLayoutMk cId="2221927911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2CC60-6D3E-4129-A5D6-8557FCF2F7C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E118D-7393-492A-86A4-4D156B2CE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8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Has your well-being been impacted by "Zoom-fatigue" during the 2020-2021 academic year?
https://www.polleverywhere.com/clickable_images/uhDOIhrv77oeiUHNbEDHy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E118D-7393-492A-86A4-4D156B2CE979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E386FB-0ABB-48A0-98F2-EA733FDABB8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07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How do you calculate credit hours?
https://www.polleverywhere.com/free_text_polls/3o66W14HukMSTuuqkBApu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E118D-7393-492A-86A4-4D156B2CE979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B7E49-46BC-42F2-86EA-A4C149E97C70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48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is the biggest obstacle to implementing this approach at your school/institution?
https://www.polleverywhere.com/free_text_polls/tkUur99qJuPclvvrZ7bxj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E118D-7393-492A-86A4-4D156B2CE979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16A020-4DD3-4999-8A04-4742AE28298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5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B2C8B-3023-8748-A424-DC2A8F694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5C3585-DCF7-1044-8B81-0F0CFA118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02912-A8B0-3840-AD5E-8E9751759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704-5F90-9341-B086-7220B88DB93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D3C31-B553-184F-BEFA-86C8DDFC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D1F6F-6085-7E4A-983C-99F2653E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3237-3379-9149-9DB0-DC896406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2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9B0E1-5F5E-5546-BDB4-065C2068D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08539-B16C-B941-926F-9F81DA8725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A3705-2812-AA4E-B779-16F7E6196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4EB22-C11B-194E-A336-5DD6D36A9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704-5F90-9341-B086-7220B88DB93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3CF53-BEC1-B548-A0EC-0471C69E6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2DA6F-4278-C54C-BFB4-C125DB78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3237-3379-9149-9DB0-DC896406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2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6F72A-DB94-2C40-BD08-76876DD1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35F685-A804-444E-AF38-493C335D3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C51A4-32E4-9748-A4D4-11A8D1244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704-5F90-9341-B086-7220B88DB93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2FAE3-94F6-4440-A3C1-BD8B7E380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5F0FC-7741-E84B-84E8-A429BD8AD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3237-3379-9149-9DB0-DC896406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1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23483D-6DA1-9648-B1FE-F5B756CE41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2FAAC-3921-B945-9919-C8F2D64CB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41FF6-F0FB-FB43-AC4F-1CB6AFB98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704-5F90-9341-B086-7220B88DB93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B31AF-0C6C-B548-9225-6DD156B7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678C2-4227-4A4F-ADC4-593BA40A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3237-3379-9149-9DB0-DC896406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2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E69B-C813-C64B-A1B1-C23D29596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92E9BD-C5EA-9849-8708-6A1D39EF6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238E9-2FFD-AC41-BCD5-6B1EA5040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2CDB-313F-314D-AB12-DEA14699D67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03F65-E3F5-2C43-BDAB-82DC9EEB4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4A040-E77A-5F4B-9940-8569A822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2039-ABED-BC40-9D21-4C2B6C28D6F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escription: Color.jpg">
            <a:extLst>
              <a:ext uri="{FF2B5EF4-FFF2-40B4-BE49-F238E27FC236}">
                <a16:creationId xmlns:a16="http://schemas.microsoft.com/office/drawing/2014/main" id="{87EF19A3-4877-1C46-9323-345C92A7D4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98" y="494073"/>
            <a:ext cx="3636752" cy="957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757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13EB4-5E20-764C-8E8E-7BEFAAAF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115C6-DD0A-904C-8853-689FDBD82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8C84D-B117-D74C-8875-5B160204D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2CDB-313F-314D-AB12-DEA14699D67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BDC5F-CEE5-6940-B0CC-1DADDB6B8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FEFC7-4BAC-4A4A-95D4-A54D3225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2039-ABED-BC40-9D21-4C2B6C28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17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5838F-F01C-DF44-875A-8E50461A0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C4351-C6BB-8142-B148-6E1C49B9A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E1D42-3523-904C-AADC-FF14CF43A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2CDB-313F-314D-AB12-DEA14699D67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4F13F-6E8C-734A-838A-600A5D3C6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4D7BE-02E0-A84D-A568-39FA7BE8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2039-ABED-BC40-9D21-4C2B6C28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70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5F323-2D8E-FE4A-9C22-4C750A494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77E75-698B-7340-99CE-8F225C231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67566-EC77-A142-AD42-E552F95D2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12C43-4C00-ED4B-8EC5-F37F8CD4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2CDB-313F-314D-AB12-DEA14699D67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073F3-C2AD-3C46-AB78-921FB6839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DEE72-93F4-034A-8844-C4616A5D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2039-ABED-BC40-9D21-4C2B6C28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23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E5F87-A97C-DB4A-BA2B-72D04DCC0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F7B74-BE89-1746-B68C-FE8291C55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FCFB9-688B-7A4C-9EE7-7307EB716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FACCDC-8B05-8E4D-AC75-5E026C2F6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CFEDCF-A7FE-E941-8DFB-C4FCD8BF1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66CA6-8C13-4D41-BE2C-E18D1205C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2CDB-313F-314D-AB12-DEA14699D67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9E067D-190C-C44A-B0CF-068A49CC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DEAD86-2E48-5D4A-974E-C5367E65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2039-ABED-BC40-9D21-4C2B6C28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19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97F75-B303-7D4B-827C-E1BE6548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6E419-C421-AD4F-B87D-87794F3D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2CDB-313F-314D-AB12-DEA14699D67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58687-B3FD-A245-883C-1FFA447B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8E183-E76E-304F-AF56-ADEBDF488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2039-ABED-BC40-9D21-4C2B6C28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22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5321E3-1F34-CF4E-A2DC-A65DD261C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2CDB-313F-314D-AB12-DEA14699D67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909F34-E945-C042-87C9-AD1CA07DA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0B444-9CE0-4C41-91EA-50F48ECD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2039-ABED-BC40-9D21-4C2B6C28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7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D39C7-0FED-7140-AEBA-A10E975F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7C067E-98A9-4E4E-81B4-0A0C1C895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704-5F90-9341-B086-7220B88DB93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521BEA-515B-8F4C-8567-1BECF232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D668C3-1C94-4A48-8D9E-A43648161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3237-3379-9149-9DB0-DC896406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30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2F346-74AE-4547-8A53-D917DD04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367BD-395A-6947-95DB-3331BC487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A73D5-6D62-714A-8E6E-D7CC025C6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0A4CA-33F8-914A-8FE9-D27C43FC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2CDB-313F-314D-AB12-DEA14699D67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B2E3F-736D-ED48-9A00-27AFF294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6D3DD-3F0E-5B46-A415-3A9C8D30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2039-ABED-BC40-9D21-4C2B6C28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32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87A3E-3DF0-814D-BEF4-7E6E62C6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E7CAE-05B2-C24E-8DCA-2787C6824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62306-3307-D24C-8B97-71044FEE3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0EF01-2C76-0745-B66F-EEDA48029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2CDB-313F-314D-AB12-DEA14699D67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97058-F038-BB4E-8A41-95719F733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F340A-BE6E-4544-A1DB-D69223FA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2039-ABED-BC40-9D21-4C2B6C28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90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D8939-7153-7C45-9627-1FCCCC370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63B0B-7203-7F48-8822-EABB00F46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FAB04-B8AC-F746-919E-9141D2EA3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2CDB-313F-314D-AB12-DEA14699D67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7E2A1-A064-FE4C-A19A-86397B2DC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458D6-CBD3-3943-9253-1ED9B79A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2039-ABED-BC40-9D21-4C2B6C28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68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48E38-DAA5-0042-931A-BAE700370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40FA02-C46B-D34F-A0F9-9AB7A6081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5E8D0-D286-9744-B066-C8E614379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2CDB-313F-314D-AB12-DEA14699D67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E93FC-5D3E-794D-9619-7A1EB62D5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0FF70-C5E9-FA4D-AEB6-7A479CF2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2039-ABED-BC40-9D21-4C2B6C28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2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337D0-6EC4-9446-BB70-AC0A6B9D9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A63BC-9562-F744-BA9E-CBE549FD0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FACB3-31DD-924A-BAA8-BB7436D2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704-5F90-9341-B086-7220B88DB93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D5C03-E1BF-814D-A10F-A17F5B377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9C968-E838-F843-AF52-2D2FC89DC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3237-3379-9149-9DB0-DC896406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93A82-E6EB-ED47-8708-517D00803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D3CCC-FFD5-C94A-95DC-D941D17D2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EFCF-5B09-7D49-8AD1-06115010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704-5F90-9341-B086-7220B88DB93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3C273-6F5B-624C-87DF-1B2BBE41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97ECE-8C3D-1B40-8103-54B564B5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3237-3379-9149-9DB0-DC896406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2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7FA8A-0A92-BB46-B8C5-360CFE68E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0F4C-A6CE-A141-8C2B-6CED345FC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F25DE-C83B-4E49-80F9-084CDA81A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5D1EE-388D-0049-A19F-9F6985E37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704-5F90-9341-B086-7220B88DB93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DA95D-A8C4-6744-A9F5-199638244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46B7F-5E8C-FE48-958B-7C2E4D85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3237-3379-9149-9DB0-DC896406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5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90A21-4B72-A04C-9BA3-856F65AED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88652-1FD2-D546-886B-D34927610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D576D-F0C0-DC4B-8AA8-0984F11FF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A763E-7AF0-F348-9C81-7430817F87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E60507-7AC9-6444-A5C5-3829DC26A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224B02-2B2F-1446-867A-4966B3D6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704-5F90-9341-B086-7220B88DB93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5C147C-F6DF-5141-8528-3957A4FCA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AA8534-E859-EE40-BE00-F68DA411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3237-3379-9149-9DB0-DC896406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B46B4-24C4-C443-A4CC-D5C5C7D1D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E8F32C-E630-4445-A92C-B2953F2B1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704-5F90-9341-B086-7220B88DB93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096059-52D2-0642-8DB0-C4A8A8058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69039-12FA-D443-98AF-E2678530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3237-3379-9149-9DB0-DC896406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0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FF7382-4051-AB43-B938-B745090C0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704-5F90-9341-B086-7220B88DB93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DC6818-3F50-7B40-BED0-DA6E755D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4B7A3-828C-AF42-9849-D8DE9E78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3237-3379-9149-9DB0-DC896406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0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55B75-C2EA-D746-9A66-2B0C5A11F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277C8-3422-9946-8DD5-656FBC437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D0599-BFC6-794F-8CB1-710BAC790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39BFA-5121-5F41-9AB5-2D24889A8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704-5F90-9341-B086-7220B88DB93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52C52-3E37-E341-AE11-626CAEE1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1F7EB-85D2-4A4E-9B13-01132EB8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3237-3379-9149-9DB0-DC896406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1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58E190-295E-594C-AB78-01220C920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05FF4-4434-C541-96A6-6CBB4C40F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00E01-82CA-2342-A228-202A7E1B0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A6704-5F90-9341-B086-7220B88DB93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2E3A-4B6E-5549-84CA-96E1E4DD1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C237C-7BCF-8E42-B41E-3C944B7DB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B3237-3379-9149-9DB0-DC896406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4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6B384-B068-F248-A40D-D63DEAD5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F701-A3FF-8449-B0EE-0C6B080AE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55D94-338D-AE40-BBB3-631580365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D20C2CDB-313F-314D-AB12-DEA14699D674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105FB-BD8E-094B-810A-B5E3C21EB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08CAF-F5CB-3744-81B3-B33ECC19B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FA812039-ABED-BC40-9D21-4C2B6C28D6F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F86E47-DA66-6B42-90E9-010385C59C56}"/>
              </a:ext>
            </a:extLst>
          </p:cNvPr>
          <p:cNvGrpSpPr/>
          <p:nvPr userDrawn="1"/>
        </p:nvGrpSpPr>
        <p:grpSpPr>
          <a:xfrm>
            <a:off x="13164" y="-2169"/>
            <a:ext cx="12189438" cy="6853663"/>
            <a:chOff x="767759" y="80057"/>
            <a:chExt cx="12189438" cy="68536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8E4F774-8148-A648-88FA-548A371D84FE}"/>
                </a:ext>
              </a:extLst>
            </p:cNvPr>
            <p:cNvSpPr/>
            <p:nvPr userDrawn="1"/>
          </p:nvSpPr>
          <p:spPr>
            <a:xfrm>
              <a:off x="767759" y="440845"/>
              <a:ext cx="347958" cy="6492875"/>
            </a:xfrm>
            <a:prstGeom prst="rect">
              <a:avLst/>
            </a:prstGeom>
            <a:solidFill>
              <a:srgbClr val="E31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Franklin Gothic Medium" panose="020B0603020102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C4D7758-49CD-1443-8B7F-933929B4229A}"/>
                </a:ext>
              </a:extLst>
            </p:cNvPr>
            <p:cNvGrpSpPr/>
            <p:nvPr userDrawn="1"/>
          </p:nvGrpSpPr>
          <p:grpSpPr>
            <a:xfrm>
              <a:off x="767759" y="80057"/>
              <a:ext cx="12189438" cy="360788"/>
              <a:chOff x="767759" y="80057"/>
              <a:chExt cx="12189438" cy="36078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D094153-6938-8449-8395-3F065C3ECF11}"/>
                  </a:ext>
                </a:extLst>
              </p:cNvPr>
              <p:cNvSpPr/>
              <p:nvPr userDrawn="1"/>
            </p:nvSpPr>
            <p:spPr>
              <a:xfrm rot="16200000">
                <a:off x="3840218" y="-2979572"/>
                <a:ext cx="347958" cy="6492875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78E12BA-856E-C24F-91EE-EAD29AAEC362}"/>
                  </a:ext>
                </a:extLst>
              </p:cNvPr>
              <p:cNvSpPr/>
              <p:nvPr userDrawn="1"/>
            </p:nvSpPr>
            <p:spPr>
              <a:xfrm rot="16200000">
                <a:off x="6862721" y="-5666947"/>
                <a:ext cx="347472" cy="1184148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Franklin Gothic Medium" panose="020B06030201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725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AE93-6BD3-DE44-ACAD-5F8E4C154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618" y="1729408"/>
            <a:ext cx="11052313" cy="2842073"/>
          </a:xfrm>
        </p:spPr>
        <p:txBody>
          <a:bodyPr anchor="t">
            <a:normAutofit/>
          </a:bodyPr>
          <a:lstStyle/>
          <a:p>
            <a:pPr algn="l"/>
            <a:br>
              <a:rPr lang="en-US" sz="4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4800" dirty="0">
                <a:latin typeface="Franklin Gothic Medium" panose="020B0603020102020204" pitchFamily="34" charset="0"/>
              </a:rPr>
              <a:t>A Hybrid Healthcare Curriculum Schedule that Promotes Wellness and Avoids Zoom-Fatigue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F89532-47BE-C947-8CB0-74C221E92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618" y="4768608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latin typeface="Franklin Gothic Medium" panose="020B0603020102020204" pitchFamily="34" charset="0"/>
              </a:rPr>
              <a:t>Andrew Coop, PhD</a:t>
            </a:r>
          </a:p>
          <a:p>
            <a:pPr algn="l"/>
            <a:r>
              <a:rPr lang="en-US" dirty="0">
                <a:latin typeface="Franklin Gothic Book" panose="020B0503020102020204" pitchFamily="34" charset="0"/>
              </a:rPr>
              <a:t>Professor and Associate Dean for Academic Affairs</a:t>
            </a:r>
          </a:p>
          <a:p>
            <a:pPr algn="l"/>
            <a:r>
              <a:rPr lang="en-US" dirty="0">
                <a:latin typeface="Franklin Gothic Medium" panose="020B0603020102020204" pitchFamily="34" charset="0"/>
              </a:rPr>
              <a:t>Shannon Tucker, MS, CPHIMS</a:t>
            </a:r>
          </a:p>
          <a:p>
            <a:pPr algn="l"/>
            <a:r>
              <a:rPr lang="en-US" dirty="0">
                <a:latin typeface="Franklin Gothic Book" panose="020B0503020102020204" pitchFamily="34" charset="0"/>
              </a:rPr>
              <a:t>Assistant Dean of Instructional Design and Technology</a:t>
            </a:r>
          </a:p>
          <a:p>
            <a:pPr algn="l"/>
            <a:endParaRPr lang="en-US" dirty="0">
              <a:latin typeface="Franklin Gothic Medium" panose="020B06030201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0307B3-25E3-2042-9EE2-2707B1398A54}"/>
              </a:ext>
            </a:extLst>
          </p:cNvPr>
          <p:cNvCxnSpPr/>
          <p:nvPr/>
        </p:nvCxnSpPr>
        <p:spPr>
          <a:xfrm>
            <a:off x="715617" y="4551604"/>
            <a:ext cx="1105231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55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7AA69-3231-46D8-A581-AF577D6A0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Workload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F4EC8-2BAF-40E3-90BB-2D7D49AAE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Managing perceptions of course “bloat” or the increase of assignments and asynchronous activities</a:t>
            </a:r>
          </a:p>
          <a:p>
            <a:r>
              <a:rPr lang="en-US" dirty="0"/>
              <a:t>Reinforce the use of Carnegie Units </a:t>
            </a:r>
          </a:p>
          <a:p>
            <a:pPr lvl="1"/>
            <a:r>
              <a:rPr lang="en-US" dirty="0"/>
              <a:t>Transition from seat-time to total workload</a:t>
            </a:r>
          </a:p>
          <a:p>
            <a:pPr lvl="1"/>
            <a:r>
              <a:rPr lang="en-US" dirty="0"/>
              <a:t>Adoption of the </a:t>
            </a:r>
            <a:r>
              <a:rPr lang="en-US" dirty="0" err="1"/>
              <a:t>Wakeforest</a:t>
            </a:r>
            <a:r>
              <a:rPr lang="en-US" dirty="0"/>
              <a:t> Workload 2.0 Calculator</a:t>
            </a:r>
          </a:p>
          <a:p>
            <a:pPr lvl="1"/>
            <a:r>
              <a:rPr lang="en-US" dirty="0"/>
              <a:t>Inclusion of estimations on course syllabi</a:t>
            </a:r>
          </a:p>
        </p:txBody>
      </p:sp>
    </p:spTree>
    <p:extLst>
      <p:ext uri="{BB962C8B-B14F-4D97-AF65-F5344CB8AC3E}">
        <p14:creationId xmlns:p14="http://schemas.microsoft.com/office/powerpoint/2010/main" val="168065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D1865B-47DA-47C1-8611-6D583D874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85" y="132239"/>
            <a:ext cx="6761629" cy="60252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8A9027-A8BB-4FAF-AD7C-001EB4271822}"/>
              </a:ext>
            </a:extLst>
          </p:cNvPr>
          <p:cNvSpPr txBox="1"/>
          <p:nvPr/>
        </p:nvSpPr>
        <p:spPr>
          <a:xfrm>
            <a:off x="534755" y="6264096"/>
            <a:ext cx="10352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Wakeforest</a:t>
            </a:r>
            <a:r>
              <a:rPr lang="en-US" sz="1200" dirty="0"/>
              <a:t> University Center for the Advancement of Teaching. (2020, September 14). Workload Estimator 2.0. </a:t>
            </a:r>
          </a:p>
          <a:p>
            <a:r>
              <a:rPr lang="en-US" sz="1200" dirty="0"/>
              <a:t>https://cat.wfu.edu/resources/tools/estimator2/. </a:t>
            </a:r>
          </a:p>
        </p:txBody>
      </p:sp>
    </p:spTree>
    <p:extLst>
      <p:ext uri="{BB962C8B-B14F-4D97-AF65-F5344CB8AC3E}">
        <p14:creationId xmlns:p14="http://schemas.microsoft.com/office/powerpoint/2010/main" val="155198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797200-650B-4CF9-B69D-4E49CBAB956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A97E31-7960-46C1-A025-19B1DDC45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904274"/>
              </p:ext>
            </p:extLst>
          </p:nvPr>
        </p:nvGraphicFramePr>
        <p:xfrm>
          <a:off x="2158181" y="1642884"/>
          <a:ext cx="8048515" cy="3177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9399">
                  <a:extLst>
                    <a:ext uri="{9D8B030D-6E8A-4147-A177-3AD203B41FA5}">
                      <a16:colId xmlns:a16="http://schemas.microsoft.com/office/drawing/2014/main" val="1601963473"/>
                    </a:ext>
                  </a:extLst>
                </a:gridCol>
                <a:gridCol w="2722542">
                  <a:extLst>
                    <a:ext uri="{9D8B030D-6E8A-4147-A177-3AD203B41FA5}">
                      <a16:colId xmlns:a16="http://schemas.microsoft.com/office/drawing/2014/main" val="1222354875"/>
                    </a:ext>
                  </a:extLst>
                </a:gridCol>
                <a:gridCol w="2756574">
                  <a:extLst>
                    <a:ext uri="{9D8B030D-6E8A-4147-A177-3AD203B41FA5}">
                      <a16:colId xmlns:a16="http://schemas.microsoft.com/office/drawing/2014/main" val="2780384927"/>
                    </a:ext>
                  </a:extLst>
                </a:gridCol>
              </a:tblGrid>
              <a:tr h="7943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 cr. course = 45 hours max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 cr. course = 90 hours max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 cr. course = 135 hours max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6292559"/>
                  </a:ext>
                </a:extLst>
              </a:tr>
              <a:tr h="7943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Over 15 weeks = 3 hrs/wk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Over 15 weeks = 6 hrs/wk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Over 15 weeks = 9 hrs/wk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972943"/>
                  </a:ext>
                </a:extLst>
              </a:tr>
              <a:tr h="7943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Over 7 ½ weeks = 6 hrs/wk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Over 7 ½ weeks = 12 </a:t>
                      </a:r>
                      <a:r>
                        <a:rPr lang="en-US" sz="2000" dirty="0" err="1">
                          <a:effectLst/>
                        </a:rPr>
                        <a:t>hrs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r>
                        <a:rPr lang="en-US" sz="2000" dirty="0" err="1">
                          <a:effectLst/>
                        </a:rPr>
                        <a:t>wk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Over 7 ½ weeks = 18 hrs/wk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4482426"/>
                  </a:ext>
                </a:extLst>
              </a:tr>
              <a:tr h="7943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Over 5 weeks = 9 hrs/wk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Over 5 weeks = 18 hrs/wk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Over 5 weeks = 27 </a:t>
                      </a:r>
                      <a:r>
                        <a:rPr lang="en-US" sz="2000" dirty="0" err="1">
                          <a:effectLst/>
                        </a:rPr>
                        <a:t>hrs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r>
                        <a:rPr lang="en-US" sz="2000" dirty="0" err="1">
                          <a:effectLst/>
                        </a:rPr>
                        <a:t>wk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2669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860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07D01-BDCB-DF45-9EAD-94C66E2E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CC1A8-4177-443B-9E8E-BB9E927CF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D8EE7AC-DA39-4851-8380-91BDFD069EB0}"/>
              </a:ext>
            </a:extLst>
          </p:cNvPr>
          <p:cNvGraphicFramePr>
            <a:graphicFrameLocks noGrp="1"/>
          </p:cNvGraphicFramePr>
          <p:nvPr/>
        </p:nvGraphicFramePr>
        <p:xfrm>
          <a:off x="716927" y="1690688"/>
          <a:ext cx="5257799" cy="2393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5528">
                  <a:extLst>
                    <a:ext uri="{9D8B030D-6E8A-4147-A177-3AD203B41FA5}">
                      <a16:colId xmlns:a16="http://schemas.microsoft.com/office/drawing/2014/main" val="422308537"/>
                    </a:ext>
                  </a:extLst>
                </a:gridCol>
                <a:gridCol w="860176">
                  <a:extLst>
                    <a:ext uri="{9D8B030D-6E8A-4147-A177-3AD203B41FA5}">
                      <a16:colId xmlns:a16="http://schemas.microsoft.com/office/drawing/2014/main" val="175031782"/>
                    </a:ext>
                  </a:extLst>
                </a:gridCol>
                <a:gridCol w="943249">
                  <a:extLst>
                    <a:ext uri="{9D8B030D-6E8A-4147-A177-3AD203B41FA5}">
                      <a16:colId xmlns:a16="http://schemas.microsoft.com/office/drawing/2014/main" val="3835774463"/>
                    </a:ext>
                  </a:extLst>
                </a:gridCol>
                <a:gridCol w="826526">
                  <a:extLst>
                    <a:ext uri="{9D8B030D-6E8A-4147-A177-3AD203B41FA5}">
                      <a16:colId xmlns:a16="http://schemas.microsoft.com/office/drawing/2014/main" val="1522484693"/>
                    </a:ext>
                  </a:extLst>
                </a:gridCol>
                <a:gridCol w="822320">
                  <a:extLst>
                    <a:ext uri="{9D8B030D-6E8A-4147-A177-3AD203B41FA5}">
                      <a16:colId xmlns:a16="http://schemas.microsoft.com/office/drawing/2014/main" val="2861231162"/>
                    </a:ext>
                  </a:extLst>
                </a:gridCol>
              </a:tblGrid>
              <a:tr h="577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faculty Total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student Total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STU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6499800"/>
                  </a:ext>
                </a:extLst>
              </a:tr>
              <a:tr h="2798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Amount of sync.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3943608"/>
                  </a:ext>
                </a:extLst>
              </a:tr>
              <a:tr h="2819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just right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49%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61%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72044657"/>
                  </a:ext>
                </a:extLst>
              </a:tr>
              <a:tr h="2819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too little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27731343"/>
                  </a:ext>
                </a:extLst>
              </a:tr>
              <a:tr h="2819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too much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76356528"/>
                  </a:ext>
                </a:extLst>
              </a:tr>
              <a:tr h="2819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unable to judge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26%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0975616"/>
                  </a:ext>
                </a:extLst>
              </a:tr>
              <a:tr h="2819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Grand Total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6959489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203F66F-B87D-4948-AAB7-67378863AA2D}"/>
              </a:ext>
            </a:extLst>
          </p:cNvPr>
          <p:cNvGraphicFramePr>
            <a:graphicFrameLocks noGrp="1"/>
          </p:cNvGraphicFramePr>
          <p:nvPr/>
        </p:nvGraphicFramePr>
        <p:xfrm>
          <a:off x="6095999" y="1690688"/>
          <a:ext cx="5379074" cy="2709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7174">
                  <a:extLst>
                    <a:ext uri="{9D8B030D-6E8A-4147-A177-3AD203B41FA5}">
                      <a16:colId xmlns:a16="http://schemas.microsoft.com/office/drawing/2014/main" val="3252308305"/>
                    </a:ext>
                  </a:extLst>
                </a:gridCol>
                <a:gridCol w="880016">
                  <a:extLst>
                    <a:ext uri="{9D8B030D-6E8A-4147-A177-3AD203B41FA5}">
                      <a16:colId xmlns:a16="http://schemas.microsoft.com/office/drawing/2014/main" val="1188137709"/>
                    </a:ext>
                  </a:extLst>
                </a:gridCol>
                <a:gridCol w="965006">
                  <a:extLst>
                    <a:ext uri="{9D8B030D-6E8A-4147-A177-3AD203B41FA5}">
                      <a16:colId xmlns:a16="http://schemas.microsoft.com/office/drawing/2014/main" val="581956056"/>
                    </a:ext>
                  </a:extLst>
                </a:gridCol>
                <a:gridCol w="845591">
                  <a:extLst>
                    <a:ext uri="{9D8B030D-6E8A-4147-A177-3AD203B41FA5}">
                      <a16:colId xmlns:a16="http://schemas.microsoft.com/office/drawing/2014/main" val="512819009"/>
                    </a:ext>
                  </a:extLst>
                </a:gridCol>
                <a:gridCol w="841287">
                  <a:extLst>
                    <a:ext uri="{9D8B030D-6E8A-4147-A177-3AD203B41FA5}">
                      <a16:colId xmlns:a16="http://schemas.microsoft.com/office/drawing/2014/main" val="3206282927"/>
                    </a:ext>
                  </a:extLst>
                </a:gridCol>
              </a:tblGrid>
              <a:tr h="5896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faculty Total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student Total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STU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3723453"/>
                  </a:ext>
                </a:extLst>
              </a:tr>
              <a:tr h="2880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Length of sync. windows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079823"/>
                  </a:ext>
                </a:extLst>
              </a:tr>
              <a:tr h="2880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just right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58%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71%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35700562"/>
                  </a:ext>
                </a:extLst>
              </a:tr>
              <a:tr h="2880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too long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9955863"/>
                  </a:ext>
                </a:extLst>
              </a:tr>
              <a:tr h="2880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too short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85656103"/>
                  </a:ext>
                </a:extLst>
              </a:tr>
              <a:tr h="2880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unable to judge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9260868"/>
                  </a:ext>
                </a:extLst>
              </a:tr>
              <a:tr h="2880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Grand Total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1299754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9026B10-C166-43E6-B1A3-2749E8EF1622}"/>
              </a:ext>
            </a:extLst>
          </p:cNvPr>
          <p:cNvSpPr txBox="1"/>
          <p:nvPr/>
        </p:nvSpPr>
        <p:spPr>
          <a:xfrm>
            <a:off x="597647" y="4780343"/>
            <a:ext cx="107561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dirty="0"/>
              <a:t>Similar results for “time of windows”, and “time of exams” </a:t>
            </a:r>
          </a:p>
        </p:txBody>
      </p:sp>
    </p:spTree>
    <p:extLst>
      <p:ext uri="{BB962C8B-B14F-4D97-AF65-F5344CB8AC3E}">
        <p14:creationId xmlns:p14="http://schemas.microsoft.com/office/powerpoint/2010/main" val="2605397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07D01-BDCB-DF45-9EAD-94C66E2E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8504A-0CD3-B948-8DB0-41C3DB0CC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31"/>
            <a:ext cx="10515600" cy="47361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 regular, limited synchronous sessions allowed a regular schedule, so both students and faculty could plan around those sessions.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Written feedback showed improved student liking compared to the Spring 2020 pivot without such planning.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approach requires significant collaboration between faculty in different courses, and therefore a leader to facilitate the schedule for the benefit of the wellness of the students.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assignment of Instructional Designers was critical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proposed schedule for completing asynchronous activities was useful for students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28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626A93-BDD9-4FD7-AE90-0EFA1AE43DC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3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07D01-BDCB-DF45-9EAD-94C66E2E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8504A-0CD3-B948-8DB0-41C3DB0CC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/>
              <a:t>Virtual delivery of didactic education is the future, but “zoom-fatigue” severely limits student learning. This session will focus on an approach by the University of Maryland to incorporate limited synchronous activity at regular times across all courses in a class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74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4B724D-ACBE-481B-850A-56388BAE7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488712" cy="4486275"/>
          </a:xfrm>
        </p:spPr>
        <p:txBody>
          <a:bodyPr/>
          <a:lstStyle/>
          <a:p>
            <a:r>
              <a:rPr lang="en-US" sz="2800" b="1" dirty="0"/>
              <a:t>exhaustion with overuse of virtual platforms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64531105-E0FB-2040-A6AB-370EB2EA9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633" y="1488558"/>
            <a:ext cx="6147192" cy="47333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AE484E-2613-FF48-A15D-190874B8798A}"/>
              </a:ext>
            </a:extLst>
          </p:cNvPr>
          <p:cNvSpPr/>
          <p:nvPr/>
        </p:nvSpPr>
        <p:spPr>
          <a:xfrm>
            <a:off x="638175" y="5946143"/>
            <a:ext cx="11290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Sharp EA, Norman MK, </a:t>
            </a:r>
            <a:r>
              <a:rPr lang="en-US" sz="1200" dirty="0" err="1"/>
              <a:t>Spagnoletti</a:t>
            </a:r>
            <a:r>
              <a:rPr lang="en-US" sz="1200" dirty="0"/>
              <a:t> CL, Miller BG.  Optimizing Synchronous Online Teaching Sessions: A Guide to the “New Normal” in Medical Education. </a:t>
            </a:r>
            <a:r>
              <a:rPr lang="en-US" sz="1200" i="1" dirty="0"/>
              <a:t>Academic Pediatrics. </a:t>
            </a:r>
            <a:r>
              <a:rPr lang="en-US" sz="1200" b="1" dirty="0"/>
              <a:t>2021</a:t>
            </a:r>
            <a:r>
              <a:rPr lang="en-US" sz="1200" dirty="0"/>
              <a:t>, </a:t>
            </a:r>
            <a:r>
              <a:rPr lang="en-US" sz="1200" i="1" dirty="0"/>
              <a:t>21</a:t>
            </a:r>
            <a:r>
              <a:rPr lang="en-US" sz="1200" dirty="0"/>
              <a:t>, 11-15.</a:t>
            </a:r>
            <a:r>
              <a:rPr lang="en-US" sz="1200" i="1" dirty="0"/>
              <a:t> </a:t>
            </a:r>
            <a:r>
              <a:rPr lang="en-US" sz="1200" dirty="0"/>
              <a:t>http://www.washingtonpost.com/education/2020/09/06/remote-learning-college-zoom/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DD3810-C4DA-C149-BE53-948EE9DA5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Definition: </a:t>
            </a:r>
            <a:r>
              <a:rPr lang="en-US" b="1" i="1" dirty="0"/>
              <a:t>Zoom-Fatigue</a:t>
            </a:r>
            <a:endParaRPr lang="en-US" b="1" i="1" kern="1200" dirty="0"/>
          </a:p>
        </p:txBody>
      </p:sp>
    </p:spTree>
    <p:extLst>
      <p:ext uri="{BB962C8B-B14F-4D97-AF65-F5344CB8AC3E}">
        <p14:creationId xmlns:p14="http://schemas.microsoft.com/office/powerpoint/2010/main" val="404089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02C565-E08A-4487-9196-E90C30BF22F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07D01-BDCB-DF45-9EAD-94C66E2E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8504A-0CD3-B948-8DB0-41C3DB0CC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“Zoom uses a lot cognitive energy because it violates so many social norms”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…yet..</a:t>
            </a:r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Academic classes scheduled all day</a:t>
            </a:r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1300" dirty="0">
                <a:latin typeface="Franklin Gothic Book" panose="020B0503020102020204" pitchFamily="34" charset="0"/>
              </a:rPr>
              <a:t>Sharp EA, Norman MK, </a:t>
            </a:r>
            <a:r>
              <a:rPr lang="en-US" sz="1300" dirty="0" err="1">
                <a:latin typeface="Franklin Gothic Book" panose="020B0503020102020204" pitchFamily="34" charset="0"/>
              </a:rPr>
              <a:t>Spagnoletti</a:t>
            </a:r>
            <a:r>
              <a:rPr lang="en-US" sz="1300" dirty="0">
                <a:latin typeface="Franklin Gothic Book" panose="020B0503020102020204" pitchFamily="34" charset="0"/>
              </a:rPr>
              <a:t> CL, Miller BG.  Optimizing Synchronous Online Teaching Sessions: A Guide to the “New Normal” in Medical Education. Academic Pediatrics. </a:t>
            </a:r>
            <a:r>
              <a:rPr lang="en-US" sz="1300" b="1" dirty="0">
                <a:latin typeface="Franklin Gothic Book" panose="020B0503020102020204" pitchFamily="34" charset="0"/>
              </a:rPr>
              <a:t>2021</a:t>
            </a:r>
            <a:r>
              <a:rPr lang="en-US" sz="1300" dirty="0">
                <a:latin typeface="Franklin Gothic Book" panose="020B0503020102020204" pitchFamily="34" charset="0"/>
              </a:rPr>
              <a:t>, </a:t>
            </a:r>
            <a:r>
              <a:rPr lang="en-US" sz="1300" i="1" dirty="0">
                <a:latin typeface="Franklin Gothic Book" panose="020B0503020102020204" pitchFamily="34" charset="0"/>
              </a:rPr>
              <a:t>21</a:t>
            </a:r>
            <a:r>
              <a:rPr lang="en-US" sz="1300" dirty="0">
                <a:latin typeface="Franklin Gothic Book" panose="020B0503020102020204" pitchFamily="34" charset="0"/>
              </a:rPr>
              <a:t>, 11-15.</a:t>
            </a:r>
          </a:p>
          <a:p>
            <a:pPr marL="0" indent="0">
              <a:buNone/>
            </a:pPr>
            <a:r>
              <a:rPr lang="en-US" sz="1300" dirty="0">
                <a:latin typeface="Franklin Gothic Book" panose="020B0503020102020204" pitchFamily="34" charset="0"/>
              </a:rPr>
              <a:t>Rutledge PB. Suffering From Zoom Fatigue? Here’s Why. </a:t>
            </a:r>
            <a:r>
              <a:rPr lang="en-US" sz="1300" i="1" dirty="0">
                <a:latin typeface="Franklin Gothic Book" panose="020B0503020102020204" pitchFamily="34" charset="0"/>
              </a:rPr>
              <a:t>Psychology Today</a:t>
            </a:r>
            <a:r>
              <a:rPr lang="en-US" sz="1300" dirty="0">
                <a:latin typeface="Franklin Gothic Book" panose="020B0503020102020204" pitchFamily="34" charset="0"/>
              </a:rPr>
              <a:t>, November 19, 2020. Accessed January 28, 2021. </a:t>
            </a:r>
          </a:p>
          <a:p>
            <a:pPr marL="0" indent="0">
              <a:buNone/>
            </a:pPr>
            <a:r>
              <a:rPr lang="en-US" sz="1300" dirty="0" err="1">
                <a:latin typeface="Franklin Gothic Book" panose="020B0503020102020204" pitchFamily="34" charset="0"/>
              </a:rPr>
              <a:t>Supiano</a:t>
            </a:r>
            <a:r>
              <a:rPr lang="en-US" sz="1300" dirty="0">
                <a:latin typeface="Franklin Gothic Book" panose="020B0503020102020204" pitchFamily="34" charset="0"/>
              </a:rPr>
              <a:t> B. Teaching: How to Give Students a Break From Their Screens — in an Online Course. </a:t>
            </a:r>
            <a:r>
              <a:rPr lang="en-US" sz="1300" i="1" dirty="0">
                <a:latin typeface="Franklin Gothic Book" panose="020B0503020102020204" pitchFamily="34" charset="0"/>
              </a:rPr>
              <a:t>The Chronicle of Higher Education</a:t>
            </a:r>
            <a:r>
              <a:rPr lang="en-US" sz="1300" dirty="0">
                <a:latin typeface="Franklin Gothic Book" panose="020B0503020102020204" pitchFamily="34" charset="0"/>
              </a:rPr>
              <a:t>, October 15, 2020. Accessed January 28, 2021</a:t>
            </a:r>
          </a:p>
        </p:txBody>
      </p:sp>
    </p:spTree>
    <p:extLst>
      <p:ext uri="{BB962C8B-B14F-4D97-AF65-F5344CB8AC3E}">
        <p14:creationId xmlns:p14="http://schemas.microsoft.com/office/powerpoint/2010/main" val="330624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02C88-30A8-4ED4-8AA4-928A1297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Spring 2020 Pivot –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1C599-5FB9-4268-8D81-AE0E7327B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180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Emergency remote instruction</a:t>
            </a:r>
          </a:p>
          <a:p>
            <a:r>
              <a:rPr lang="en-US" dirty="0"/>
              <a:t>Maintained academic and exam schedules</a:t>
            </a:r>
          </a:p>
          <a:p>
            <a:pPr lvl="1"/>
            <a:r>
              <a:rPr lang="en-US" dirty="0"/>
              <a:t>East-coast time zone</a:t>
            </a:r>
          </a:p>
          <a:p>
            <a:pPr lvl="1"/>
            <a:r>
              <a:rPr lang="en-US" dirty="0"/>
              <a:t>8:30-5pm </a:t>
            </a:r>
          </a:p>
          <a:p>
            <a:r>
              <a:rPr lang="en-US" dirty="0"/>
              <a:t>Student, Faculty, and Staff feedback showed negative effects on well-being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Fall 2020 solution:  </a:t>
            </a:r>
            <a:r>
              <a:rPr lang="en-US" dirty="0"/>
              <a:t>a student-centered, coordinated approach to scheduling that limited synchronous time across the </a:t>
            </a:r>
            <a:r>
              <a:rPr lang="en-US"/>
              <a:t>entire curriculum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08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907F18-3635-44CC-883B-6D0C06608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12" y="694018"/>
            <a:ext cx="11559988" cy="590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5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D5B322-F778-4097-8ACC-FFA3C456C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79" y="792536"/>
            <a:ext cx="10979842" cy="5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60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673C-0A12-2E46-A077-94FBF1D78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F4BE7-E4BF-5B48-BA36-3558370FA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Instructional Design and Academic Affairs staff assigned to each course to </a:t>
            </a:r>
          </a:p>
          <a:p>
            <a:pPr lvl="1"/>
            <a:r>
              <a:rPr lang="en-US" dirty="0"/>
              <a:t>guide the transition from in-person to distance learning</a:t>
            </a:r>
          </a:p>
          <a:p>
            <a:pPr lvl="1"/>
            <a:r>
              <a:rPr lang="en-US" dirty="0"/>
              <a:t>support the use of best-practices in distance education for asynchronous and synchronous activities</a:t>
            </a:r>
          </a:p>
          <a:p>
            <a:pPr lvl="1"/>
            <a:r>
              <a:rPr lang="en-US" dirty="0"/>
              <a:t>coordinate technology support needs during the transition</a:t>
            </a:r>
          </a:p>
          <a:p>
            <a:r>
              <a:rPr lang="en-US" dirty="0"/>
              <a:t>Regular course manager meetings were scheduled to balance instructional preferences and optimize student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543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3dcb606-ea72-4be4-aa5f-0098af3c86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e41ceb5-fb3a-45ab-b769-97681135468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7c2ba6e-1784-4c4c-af6d-e7ebdc2a31a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4403</TotalTime>
  <Words>945</Words>
  <Application>Microsoft Office PowerPoint</Application>
  <PresentationFormat>Widescreen</PresentationFormat>
  <Paragraphs>148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Franklin Gothic Book</vt:lpstr>
      <vt:lpstr>Franklin Gothic Medium</vt:lpstr>
      <vt:lpstr>Office Theme</vt:lpstr>
      <vt:lpstr>Custom Design</vt:lpstr>
      <vt:lpstr> A Hybrid Healthcare Curriculum Schedule that Promotes Wellness and Avoids Zoom-Fatigue</vt:lpstr>
      <vt:lpstr>Objective</vt:lpstr>
      <vt:lpstr>Definition: Zoom-Fatigue</vt:lpstr>
      <vt:lpstr>PowerPoint Presentation</vt:lpstr>
      <vt:lpstr>The Problem</vt:lpstr>
      <vt:lpstr>The Spring 2020 Pivot – lessons learned</vt:lpstr>
      <vt:lpstr>PowerPoint Presentation</vt:lpstr>
      <vt:lpstr>PowerPoint Presentation</vt:lpstr>
      <vt:lpstr>Transition Support</vt:lpstr>
      <vt:lpstr>Student Workload </vt:lpstr>
      <vt:lpstr>PowerPoint Presentation</vt:lpstr>
      <vt:lpstr>PowerPoint Presentation</vt:lpstr>
      <vt:lpstr>Assessment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 Hybrid Healthcare Curriculum Schedule that Promotes Wellness and Avoids Zoom Fatigue</dc:title>
  <dc:creator>Tucker, Shannon</dc:creator>
  <cp:lastModifiedBy>Coop, Andrew</cp:lastModifiedBy>
  <cp:revision>9</cp:revision>
  <dcterms:created xsi:type="dcterms:W3CDTF">2021-05-17T21:46:27Z</dcterms:created>
  <dcterms:modified xsi:type="dcterms:W3CDTF">2021-05-21T01:31:36Z</dcterms:modified>
</cp:coreProperties>
</file>