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7798"/>
    <a:srgbClr val="96C4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5141"/>
    <p:restoredTop sz="96208"/>
  </p:normalViewPr>
  <p:slideViewPr>
    <p:cSldViewPr snapToGrid="0" snapToObjects="1">
      <p:cViewPr varScale="1">
        <p:scale>
          <a:sx n="120" d="100"/>
          <a:sy n="120" d="100"/>
        </p:scale>
        <p:origin x="192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5ED730-145A-5B43-874D-DC6B30AA91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47940F-2043-9645-8FA6-F3CB651726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038A87-2D58-934D-93AB-454AABB4E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F9B7-2E53-0B42-8638-59FBB304AA1F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9B03B4-CFFC-5D4B-AC75-6B48D267F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98BF-3247-F642-BB54-EA1A85EED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5976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32AAD-EA4C-5847-A882-FAD8C27FC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FCA9FF-0A81-F243-8254-B3B52FA421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40B97-90D1-994B-9370-651E85417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F9B7-2E53-0B42-8638-59FBB304AA1F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8411E4-94C9-6145-BB28-012E8CA8E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98BF-3247-F642-BB54-EA1A85EED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454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B8A1F-1B7F-904F-9E97-62FDD7CAA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940B92-8611-4F40-8FA0-7F5A0CDCD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3834C1-6084-7647-BFFF-A25582EC9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F9B7-2E53-0B42-8638-59FBB304AA1F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F32AA8-4617-544B-B2E7-D84150B68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98BF-3247-F642-BB54-EA1A85EED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073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427C5-1C01-EC4F-91EA-1ADAB7AA0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6BCC1-1B45-D446-B646-09F378B654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96147A-DC88-0C41-B1E6-2C5073B998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740F5B-70D2-974B-A52A-EACC443C7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F9B7-2E53-0B42-8638-59FBB304AA1F}" type="datetimeFigureOut">
              <a:rPr lang="en-US" smtClean="0"/>
              <a:t>11/1/23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92BC51-E38E-DA4A-900A-AA1471B08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98BF-3247-F642-BB54-EA1A85EED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761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5874B-CBFD-5747-98EC-221629915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0361BA-BA57-504D-9558-DE1C42026D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AC1FAF-0FCA-884E-A40E-30D6F64A4E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581B30-E5C7-E64E-837C-37785BF089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2DAE65-A5DB-3546-8E3F-6EAEAAEADB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B88B68A-F9E5-F841-A2D1-DE0017720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F9B7-2E53-0B42-8638-59FBB304AA1F}" type="datetimeFigureOut">
              <a:rPr lang="en-US" smtClean="0"/>
              <a:t>11/1/23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DCB711-DA0A-BA4D-A3A2-437415D72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98BF-3247-F642-BB54-EA1A85EED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06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47BC3-672C-6843-BE05-D9A14567E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EDA469-9DEC-8942-A647-2D70EBBF1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F9B7-2E53-0B42-8638-59FBB304AA1F}" type="datetimeFigureOut">
              <a:rPr lang="en-US" smtClean="0"/>
              <a:t>11/1/23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03E603-635B-6740-817A-26707C250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98BF-3247-F642-BB54-EA1A85EED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53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76BF3A-F8A7-8641-8DC4-A1470D69E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F9B7-2E53-0B42-8638-59FBB304AA1F}" type="datetimeFigureOut">
              <a:rPr lang="en-US" smtClean="0"/>
              <a:t>11/1/23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67FB7C-D781-1A42-9D65-7EE811B2F1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98BF-3247-F642-BB54-EA1A85EED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33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55C48-F90D-F243-B5B1-6178C40422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3B109-A9FD-434C-BE72-B1AE7ECF34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CB1A740-D0EB-C541-95A1-ABCB3FA162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EC49D5-BFE5-5841-BD34-1EC2A528C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F9B7-2E53-0B42-8638-59FBB304AA1F}" type="datetimeFigureOut">
              <a:rPr lang="en-US" smtClean="0"/>
              <a:t>11/1/23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0776C-4289-E841-99DB-86F8734E0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98BF-3247-F642-BB54-EA1A85EED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816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868EB-11A9-644D-A6AB-B9338FD771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155B5B-7039-B84F-97C5-37D9A4E122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066951-D434-8841-8124-861F115D71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6AF802-944F-FC49-97A1-DA5FC78DF0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F9B7-2E53-0B42-8638-59FBB304AA1F}" type="datetimeFigureOut">
              <a:rPr lang="en-US" smtClean="0"/>
              <a:t>11/1/23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C115F1-AD8E-4144-96E6-441C8C7EF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98BF-3247-F642-BB54-EA1A85EED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439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21645F13-2D19-CB4F-8132-1B4504736D61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0577DFA-CDA7-2646-A36F-16BB7DC578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7F3BA-0A40-D54B-8D1B-538F900103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E3737-8D90-034A-B447-62DFB20F62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62495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12F9B7-2E53-0B42-8638-59FBB304AA1F}" type="datetimeFigureOut">
              <a:rPr lang="en-US" smtClean="0"/>
              <a:t>11/1/23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782A9-2C4A-E246-AF37-799D00C19E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2166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FF98BF-3247-F642-BB54-EA1A85EEDB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FAF3964-C637-EA42-86BC-625AAAC2F4FB}"/>
              </a:ext>
            </a:extLst>
          </p:cNvPr>
          <p:cNvSpPr txBox="1"/>
          <p:nvPr userDrawn="1"/>
        </p:nvSpPr>
        <p:spPr>
          <a:xfrm>
            <a:off x="9527627" y="6123413"/>
            <a:ext cx="25014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i="1" dirty="0" err="1">
                <a:solidFill>
                  <a:srgbClr val="2F7798"/>
                </a:solidFill>
              </a:rPr>
              <a:t>umaryland.edu</a:t>
            </a:r>
            <a:r>
              <a:rPr lang="en-US" sz="1400" b="1" i="1" dirty="0">
                <a:solidFill>
                  <a:srgbClr val="2F7798"/>
                </a:solidFill>
              </a:rPr>
              <a:t>/sustainability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576C445-B61D-2F40-BE85-83968DB940F0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235169" y="5817724"/>
            <a:ext cx="2024555" cy="75271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705C42B-3753-24F0-3DF7-C2E0154E8EBC}"/>
              </a:ext>
            </a:extLst>
          </p:cNvPr>
          <p:cNvSpPr txBox="1"/>
          <p:nvPr userDrawn="1"/>
        </p:nvSpPr>
        <p:spPr>
          <a:xfrm>
            <a:off x="9576876" y="6431190"/>
            <a:ext cx="243094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800" dirty="0">
                <a:effectLst/>
                <a:latin typeface="+mn-lt"/>
              </a:rPr>
              <a:t>A UNIT OF ADMINISTRATION AND FINANCE</a:t>
            </a:r>
          </a:p>
        </p:txBody>
      </p:sp>
    </p:spTree>
    <p:extLst>
      <p:ext uri="{BB962C8B-B14F-4D97-AF65-F5344CB8AC3E}">
        <p14:creationId xmlns:p14="http://schemas.microsoft.com/office/powerpoint/2010/main" val="306900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96C43A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1" kern="1200">
          <a:solidFill>
            <a:srgbClr val="2F7798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BE14B-DD41-4E48-B3AC-DC4FE14ACCF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E5F5D6-697B-1547-9713-9D82FA1DA4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2223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5" id="{3EBB75ED-4DD8-C740-A3C3-3E727DCFF17D}" vid="{A3F9FCB1-D4AC-5342-B2F0-57ACDA7C35D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Baffuto, Michelle</dc:creator>
  <cp:lastModifiedBy>Baffuto, Michelle</cp:lastModifiedBy>
  <cp:revision>2</cp:revision>
  <dcterms:created xsi:type="dcterms:W3CDTF">2023-09-21T15:48:09Z</dcterms:created>
  <dcterms:modified xsi:type="dcterms:W3CDTF">2023-11-01T15:49:21Z</dcterms:modified>
</cp:coreProperties>
</file>