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7798"/>
    <a:srgbClr val="9BC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3"/>
    <p:restoredTop sz="96208"/>
  </p:normalViewPr>
  <p:slideViewPr>
    <p:cSldViewPr snapToGrid="0" snapToObjects="1">
      <p:cViewPr varScale="1">
        <p:scale>
          <a:sx n="87" d="100"/>
          <a:sy n="87" d="100"/>
        </p:scale>
        <p:origin x="29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3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5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6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1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5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1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65065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98042BB5-2A8C-4F46-9DD9-3F2DC21CE75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70AAA3C-2F38-A042-811C-9499D1AFD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3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6BE601C-F8ED-904B-9B95-1EE99F7D4D55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-2802"/>
            <a:ext cx="7772400" cy="10058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4A7EA8-4C30-F83E-A5E0-50A79D662EE4}"/>
              </a:ext>
            </a:extLst>
          </p:cNvPr>
          <p:cNvSpPr txBox="1"/>
          <p:nvPr userDrawn="1"/>
        </p:nvSpPr>
        <p:spPr>
          <a:xfrm>
            <a:off x="4938452" y="9157048"/>
            <a:ext cx="2501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i="1" dirty="0" err="1">
                <a:solidFill>
                  <a:srgbClr val="2F7798"/>
                </a:solidFill>
              </a:rPr>
              <a:t>umaryland.edu</a:t>
            </a:r>
            <a:r>
              <a:rPr lang="en-US" sz="1400" b="1" i="1" dirty="0">
                <a:solidFill>
                  <a:srgbClr val="2F7798"/>
                </a:solidFill>
              </a:rPr>
              <a:t>/sustainability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B17E57-4BB3-182F-4DBA-443045E02E82}"/>
              </a:ext>
            </a:extLst>
          </p:cNvPr>
          <p:cNvSpPr txBox="1"/>
          <p:nvPr userDrawn="1"/>
        </p:nvSpPr>
        <p:spPr>
          <a:xfrm>
            <a:off x="4987701" y="9464825"/>
            <a:ext cx="2430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effectLst/>
                <a:latin typeface="+mn-lt"/>
              </a:rPr>
              <a:t>A UNIT OF ADMINISTRATION AND FINANCE</a:t>
            </a:r>
          </a:p>
        </p:txBody>
      </p:sp>
    </p:spTree>
    <p:extLst>
      <p:ext uri="{BB962C8B-B14F-4D97-AF65-F5344CB8AC3E}">
        <p14:creationId xmlns:p14="http://schemas.microsoft.com/office/powerpoint/2010/main" val="262762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b="1" kern="1200">
          <a:solidFill>
            <a:srgbClr val="9BCB3C"/>
          </a:solidFill>
          <a:latin typeface="+mn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b="1" kern="1200">
          <a:solidFill>
            <a:srgbClr val="2F7798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4F3B7-989C-5847-B763-DF8AB473F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544" y="465421"/>
            <a:ext cx="5881663" cy="1624633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HEADLINE COPY</a:t>
            </a:r>
            <a:br>
              <a:rPr lang="en-US" sz="4800" dirty="0"/>
            </a:br>
            <a:r>
              <a:rPr lang="en-US" sz="4800" dirty="0"/>
              <a:t>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3CACD-CF9B-D349-BFDA-B1E266D2A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908" y="2030556"/>
            <a:ext cx="5829300" cy="774638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Enter Subhead copy here. Enter Subhead copy here.. Enter Subhead copy here.</a:t>
            </a:r>
          </a:p>
          <a:p>
            <a:pPr algn="l"/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4C36AE-CBC2-5A40-A62F-2723C10E02E5}"/>
              </a:ext>
            </a:extLst>
          </p:cNvPr>
          <p:cNvSpPr txBox="1"/>
          <p:nvPr/>
        </p:nvSpPr>
        <p:spPr>
          <a:xfrm>
            <a:off x="825068" y="2860988"/>
            <a:ext cx="5819140" cy="4893647"/>
          </a:xfrm>
          <a:prstGeom prst="rect">
            <a:avLst/>
          </a:prstGeom>
          <a:noFill/>
        </p:spPr>
        <p:txBody>
          <a:bodyPr wrap="square" numCol="2" spcCol="274320" rtlCol="0">
            <a:spAutoFit/>
          </a:bodyPr>
          <a:lstStyle/>
          <a:p>
            <a:r>
              <a:rPr lang="en-US" sz="1200" dirty="0"/>
              <a:t>Enter body copy here. </a:t>
            </a:r>
            <a:r>
              <a:rPr lang="en-US" sz="1200" dirty="0" err="1"/>
              <a:t>Udanduci</a:t>
            </a:r>
            <a:r>
              <a:rPr lang="en-US" sz="1200" dirty="0"/>
              <a:t> </a:t>
            </a:r>
            <a:r>
              <a:rPr lang="en-US" sz="1200" dirty="0" err="1"/>
              <a:t>dolo</a:t>
            </a:r>
            <a:r>
              <a:rPr lang="en-US" sz="1200" dirty="0"/>
              <a:t> </a:t>
            </a:r>
            <a:r>
              <a:rPr lang="en-US" sz="1200" dirty="0" err="1"/>
              <a:t>tenimus</a:t>
            </a:r>
            <a:r>
              <a:rPr lang="en-US" sz="1200" dirty="0"/>
              <a:t> </a:t>
            </a:r>
            <a:r>
              <a:rPr lang="en-US" sz="1200" dirty="0" err="1"/>
              <a:t>experitaqui</a:t>
            </a:r>
            <a:r>
              <a:rPr lang="en-US" sz="1200" dirty="0"/>
              <a:t> </a:t>
            </a:r>
            <a:r>
              <a:rPr lang="en-US" sz="1200" dirty="0" err="1"/>
              <a:t>nobitatur</a:t>
            </a:r>
            <a:r>
              <a:rPr lang="en-US" sz="1200" dirty="0"/>
              <a:t>. </a:t>
            </a:r>
            <a:r>
              <a:rPr lang="en-US" sz="1200" dirty="0" err="1"/>
              <a:t>Renihil</a:t>
            </a:r>
            <a:r>
              <a:rPr lang="en-US" sz="1200" dirty="0"/>
              <a:t> </a:t>
            </a:r>
            <a:r>
              <a:rPr lang="en-US" sz="1200" dirty="0" err="1"/>
              <a:t>molorit</a:t>
            </a:r>
            <a:r>
              <a:rPr lang="en-US" sz="1200" dirty="0"/>
              <a:t> </a:t>
            </a:r>
            <a:r>
              <a:rPr lang="en-US" sz="1200" dirty="0" err="1"/>
              <a:t>reped</a:t>
            </a:r>
            <a:r>
              <a:rPr lang="en-US" sz="1200" dirty="0"/>
              <a:t> </a:t>
            </a:r>
            <a:r>
              <a:rPr lang="en-US" sz="1200" dirty="0" err="1"/>
              <a:t>etestores</a:t>
            </a:r>
            <a:r>
              <a:rPr lang="en-US" sz="1200" dirty="0"/>
              <a:t> </a:t>
            </a:r>
            <a:r>
              <a:rPr lang="en-US" sz="1200" dirty="0" err="1"/>
              <a:t>excessi</a:t>
            </a:r>
            <a:r>
              <a:rPr lang="en-US" sz="1200" dirty="0"/>
              <a:t> </a:t>
            </a:r>
            <a:r>
              <a:rPr lang="en-US" sz="1200" dirty="0" err="1"/>
              <a:t>numquo</a:t>
            </a:r>
            <a:r>
              <a:rPr lang="en-US" sz="1200" dirty="0"/>
              <a:t> </a:t>
            </a:r>
            <a:r>
              <a:rPr lang="en-US" sz="1200" dirty="0" err="1"/>
              <a:t>omnimil</a:t>
            </a:r>
            <a:r>
              <a:rPr lang="en-US" sz="1200" dirty="0"/>
              <a:t> </a:t>
            </a:r>
            <a:r>
              <a:rPr lang="en-US" sz="1200" dirty="0" err="1"/>
              <a:t>lendipsunto</a:t>
            </a:r>
            <a:r>
              <a:rPr lang="en-US" sz="1200" dirty="0"/>
              <a:t> </a:t>
            </a:r>
            <a:r>
              <a:rPr lang="en-US" sz="1200" dirty="0" err="1"/>
              <a:t>inimpos</a:t>
            </a:r>
            <a:r>
              <a:rPr lang="en-US" sz="1200" dirty="0"/>
              <a:t> </a:t>
            </a:r>
            <a:r>
              <a:rPr lang="en-US" sz="1200" dirty="0" err="1"/>
              <a:t>atur</a:t>
            </a:r>
            <a:r>
              <a:rPr lang="en-US" sz="1200" dirty="0"/>
              <a:t>. </a:t>
            </a:r>
          </a:p>
          <a:p>
            <a:r>
              <a:rPr lang="en-US" sz="1200" dirty="0"/>
              <a:t>Enter body copy here. Gita vid </a:t>
            </a:r>
            <a:r>
              <a:rPr lang="en-US" sz="1200" dirty="0" err="1"/>
              <a:t>quunt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, </a:t>
            </a:r>
            <a:r>
              <a:rPr lang="en-US" sz="1200" dirty="0" err="1"/>
              <a:t>soluptatem</a:t>
            </a:r>
            <a:r>
              <a:rPr lang="en-US" sz="1200" dirty="0"/>
              <a:t> </a:t>
            </a:r>
            <a:r>
              <a:rPr lang="en-US" sz="1200" dirty="0" err="1"/>
              <a:t>harum</a:t>
            </a:r>
            <a:r>
              <a:rPr lang="en-US" sz="1200" dirty="0"/>
              <a:t> que </a:t>
            </a:r>
            <a:r>
              <a:rPr lang="en-US" sz="1200" dirty="0" err="1"/>
              <a:t>volor</a:t>
            </a:r>
            <a:r>
              <a:rPr lang="en-US" sz="1200" dirty="0"/>
              <a:t> accus </a:t>
            </a:r>
            <a:r>
              <a:rPr lang="en-US" sz="1200" dirty="0" err="1"/>
              <a:t>estecepudi</a:t>
            </a:r>
            <a:r>
              <a:rPr lang="en-US" sz="1200" dirty="0"/>
              <a:t> </a:t>
            </a:r>
            <a:r>
              <a:rPr lang="en-US" sz="1200" dirty="0" err="1"/>
              <a:t>dolupis</a:t>
            </a:r>
            <a:r>
              <a:rPr lang="en-US" sz="1200" dirty="0"/>
              <a:t> </a:t>
            </a:r>
            <a:r>
              <a:rPr lang="en-US" sz="1200" dirty="0" err="1"/>
              <a:t>diti</a:t>
            </a:r>
            <a:r>
              <a:rPr lang="en-US" sz="1200" dirty="0"/>
              <a:t> nus. </a:t>
            </a:r>
          </a:p>
          <a:p>
            <a:endParaRPr lang="en-US" sz="1200" dirty="0"/>
          </a:p>
          <a:p>
            <a:r>
              <a:rPr lang="en-US" sz="1200" dirty="0" err="1"/>
              <a:t>Ihiligniet</a:t>
            </a:r>
            <a:r>
              <a:rPr lang="en-US" sz="1200" dirty="0"/>
              <a:t>, </a:t>
            </a:r>
            <a:r>
              <a:rPr lang="en-US" sz="1200" dirty="0" err="1"/>
              <a:t>enduciasi</a:t>
            </a:r>
            <a:r>
              <a:rPr lang="en-US" sz="1200" dirty="0"/>
              <a:t> </a:t>
            </a:r>
            <a:r>
              <a:rPr lang="en-US" sz="1200" dirty="0" err="1"/>
              <a:t>blandis</a:t>
            </a:r>
            <a:r>
              <a:rPr lang="en-US" sz="1200" dirty="0"/>
              <a:t> mod </a:t>
            </a:r>
            <a:r>
              <a:rPr lang="en-US" sz="1200" dirty="0" err="1"/>
              <a:t>mos</a:t>
            </a:r>
            <a:r>
              <a:rPr lang="en-US" sz="1200" dirty="0"/>
              <a:t> </a:t>
            </a:r>
            <a:r>
              <a:rPr lang="en-US" sz="1200" dirty="0" err="1"/>
              <a:t>dit</a:t>
            </a:r>
            <a:r>
              <a:rPr lang="en-US" sz="1200" dirty="0"/>
              <a:t> </a:t>
            </a:r>
            <a:r>
              <a:rPr lang="en-US" sz="1200" dirty="0" err="1"/>
              <a:t>faceper</a:t>
            </a:r>
            <a:r>
              <a:rPr lang="en-US" sz="1200" dirty="0"/>
              <a:t> </a:t>
            </a:r>
            <a:r>
              <a:rPr lang="en-US" sz="1200" dirty="0" err="1"/>
              <a:t>estotatur</a:t>
            </a:r>
            <a:r>
              <a:rPr lang="en-US" sz="1200" dirty="0"/>
              <a:t>? Qui </a:t>
            </a:r>
            <a:r>
              <a:rPr lang="en-US" sz="1200" dirty="0" err="1"/>
              <a:t>berum</a:t>
            </a:r>
            <a:r>
              <a:rPr lang="en-US" sz="1200" dirty="0"/>
              <a:t> </a:t>
            </a:r>
            <a:r>
              <a:rPr lang="en-US" sz="1200" dirty="0" err="1"/>
              <a:t>experia</a:t>
            </a:r>
            <a:r>
              <a:rPr lang="en-US" sz="1200" dirty="0"/>
              <a:t> </a:t>
            </a:r>
            <a:r>
              <a:rPr lang="en-US" sz="1200" dirty="0" err="1"/>
              <a:t>volum</a:t>
            </a:r>
            <a:r>
              <a:rPr lang="en-US" sz="1200" dirty="0"/>
              <a:t> </a:t>
            </a:r>
            <a:r>
              <a:rPr lang="en-US" sz="1200" dirty="0" err="1"/>
              <a:t>earciam</a:t>
            </a:r>
            <a:r>
              <a:rPr lang="en-US" sz="1200" dirty="0"/>
              <a:t> </a:t>
            </a:r>
            <a:r>
              <a:rPr lang="en-US" sz="1200" dirty="0" err="1"/>
              <a:t>quiam</a:t>
            </a:r>
            <a:r>
              <a:rPr lang="en-US" sz="1200" dirty="0"/>
              <a:t> </a:t>
            </a:r>
            <a:r>
              <a:rPr lang="en-US" sz="1200" dirty="0" err="1"/>
              <a:t>quas</a:t>
            </a:r>
            <a:r>
              <a:rPr lang="en-US" sz="1200" dirty="0"/>
              <a:t> abo. Ut por </a:t>
            </a:r>
            <a:r>
              <a:rPr lang="en-US" sz="1200" dirty="0" err="1"/>
              <a:t>susda</a:t>
            </a:r>
            <a:r>
              <a:rPr lang="en-US" sz="1200" dirty="0"/>
              <a:t> </a:t>
            </a:r>
            <a:r>
              <a:rPr lang="en-US" sz="1200" dirty="0" err="1"/>
              <a:t>dolo</a:t>
            </a:r>
            <a:r>
              <a:rPr lang="en-US" sz="1200" dirty="0"/>
              <a:t> con por a nonet am que et </a:t>
            </a:r>
            <a:r>
              <a:rPr lang="en-US" sz="1200" dirty="0" err="1"/>
              <a:t>volorecte</a:t>
            </a:r>
            <a:r>
              <a:rPr lang="en-US" sz="1200" dirty="0"/>
              <a:t> </a:t>
            </a:r>
            <a:r>
              <a:rPr lang="en-US" sz="1200" dirty="0" err="1"/>
              <a:t>aut</a:t>
            </a:r>
            <a:r>
              <a:rPr lang="en-US" sz="1200" dirty="0"/>
              <a:t> </a:t>
            </a:r>
            <a:r>
              <a:rPr lang="en-US" sz="1200" dirty="0" err="1"/>
              <a:t>volora</a:t>
            </a:r>
            <a:r>
              <a:rPr lang="en-US" sz="1200" dirty="0"/>
              <a:t> </a:t>
            </a:r>
            <a:r>
              <a:rPr lang="en-US" sz="1200" dirty="0" err="1"/>
              <a:t>suntia</a:t>
            </a:r>
            <a:r>
              <a:rPr lang="en-US" sz="1200" dirty="0"/>
              <a:t> </a:t>
            </a:r>
            <a:r>
              <a:rPr lang="en-US" sz="1200" dirty="0" err="1"/>
              <a:t>sumquis</a:t>
            </a:r>
            <a:r>
              <a:rPr lang="en-US" sz="1200" dirty="0"/>
              <a:t> </a:t>
            </a:r>
            <a:r>
              <a:rPr lang="en-US" sz="1200" dirty="0" err="1"/>
              <a:t>electibus</a:t>
            </a:r>
            <a:r>
              <a:rPr lang="en-US" sz="1200" dirty="0"/>
              <a:t> el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lat</a:t>
            </a:r>
            <a:r>
              <a:rPr lang="en-US" sz="1200" dirty="0"/>
              <a:t> pre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omnist</a:t>
            </a:r>
            <a:r>
              <a:rPr lang="en-US" sz="1200" dirty="0"/>
              <a:t> que </a:t>
            </a:r>
            <a:r>
              <a:rPr lang="en-US" sz="1200" dirty="0" err="1"/>
              <a:t>ari</a:t>
            </a:r>
            <a:r>
              <a:rPr lang="en-US" sz="1200" dirty="0"/>
              <a:t> </a:t>
            </a:r>
            <a:r>
              <a:rPr lang="en-US" sz="1200" dirty="0" err="1"/>
              <a:t>verchillorae</a:t>
            </a:r>
            <a:r>
              <a:rPr lang="en-US" sz="1200" dirty="0"/>
              <a:t> </a:t>
            </a:r>
            <a:r>
              <a:rPr lang="en-US" sz="1200" dirty="0" err="1"/>
              <a:t>reperaeprae</a:t>
            </a:r>
            <a:r>
              <a:rPr lang="en-US" sz="1200" dirty="0"/>
              <a:t> non </a:t>
            </a:r>
            <a:r>
              <a:rPr lang="en-US" sz="1200" dirty="0" err="1"/>
              <a:t>perum</a:t>
            </a:r>
            <a:r>
              <a:rPr lang="en-US" sz="1200" dirty="0"/>
              <a:t> </a:t>
            </a:r>
            <a:r>
              <a:rPr lang="en-US" sz="1200" dirty="0" err="1"/>
              <a:t>escitatur</a:t>
            </a:r>
            <a:r>
              <a:rPr lang="en-US" sz="1200" dirty="0"/>
              <a:t>, </a:t>
            </a:r>
            <a:r>
              <a:rPr lang="en-US" sz="1200" dirty="0" err="1"/>
              <a:t>sam</a:t>
            </a:r>
            <a:r>
              <a:rPr lang="en-US" sz="1200" dirty="0"/>
              <a:t> </a:t>
            </a:r>
            <a:r>
              <a:rPr lang="en-US" sz="1200" dirty="0" err="1"/>
              <a:t>inimodioria</a:t>
            </a:r>
            <a:r>
              <a:rPr lang="en-US" sz="1200" dirty="0"/>
              <a:t> sum </a:t>
            </a:r>
            <a:r>
              <a:rPr lang="en-US" sz="1200" dirty="0" err="1"/>
              <a:t>aliqui</a:t>
            </a:r>
            <a:r>
              <a:rPr lang="en-US" sz="1200" dirty="0"/>
              <a:t> </a:t>
            </a:r>
            <a:r>
              <a:rPr lang="en-US" sz="1200" dirty="0" err="1"/>
              <a:t>officima</a:t>
            </a:r>
            <a:r>
              <a:rPr lang="en-US" sz="1200" dirty="0"/>
              <a:t> nis </a:t>
            </a:r>
            <a:r>
              <a:rPr lang="en-US" sz="1200" dirty="0" err="1"/>
              <a:t>ent</a:t>
            </a:r>
            <a:r>
              <a:rPr lang="en-US" sz="1200" dirty="0"/>
              <a:t> od </a:t>
            </a:r>
            <a:r>
              <a:rPr lang="en-US" sz="1200" dirty="0" err="1"/>
              <a:t>unt</a:t>
            </a:r>
            <a:r>
              <a:rPr lang="en-US" sz="1200" dirty="0"/>
              <a:t>, </a:t>
            </a:r>
            <a:r>
              <a:rPr lang="en-US" sz="1200" dirty="0" err="1"/>
              <a:t>tem</a:t>
            </a:r>
            <a:r>
              <a:rPr lang="en-US" sz="1200" dirty="0"/>
              <a:t> </a:t>
            </a:r>
            <a:r>
              <a:rPr lang="en-US" sz="1200" dirty="0" err="1"/>
              <a:t>ea</a:t>
            </a:r>
            <a:r>
              <a:rPr lang="en-US" sz="1200" dirty="0"/>
              <a:t> </a:t>
            </a:r>
            <a:r>
              <a:rPr lang="en-US" sz="1200" dirty="0" err="1"/>
              <a:t>vellori</a:t>
            </a:r>
            <a:r>
              <a:rPr lang="en-US" sz="1200" dirty="0"/>
              <a:t> </a:t>
            </a:r>
            <a:r>
              <a:rPr lang="en-US" sz="1200" dirty="0" err="1"/>
              <a:t>taturitia</a:t>
            </a:r>
            <a:r>
              <a:rPr lang="en-US" sz="1200" dirty="0"/>
              <a:t> </a:t>
            </a:r>
            <a:r>
              <a:rPr lang="en-US" sz="1200" dirty="0" err="1"/>
              <a:t>nonessi</a:t>
            </a:r>
            <a:r>
              <a:rPr lang="en-US" sz="1200" dirty="0"/>
              <a:t> </a:t>
            </a:r>
            <a:r>
              <a:rPr lang="en-US" sz="1200" dirty="0" err="1"/>
              <a:t>dicilit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as sum </a:t>
            </a:r>
            <a:r>
              <a:rPr lang="en-US" sz="1200" dirty="0" err="1"/>
              <a:t>dolo</a:t>
            </a:r>
            <a:r>
              <a:rPr lang="en-US" sz="1200" dirty="0"/>
              <a:t> </a:t>
            </a:r>
            <a:r>
              <a:rPr lang="en-US" sz="1200" dirty="0" err="1"/>
              <a:t>idi</a:t>
            </a:r>
            <a:r>
              <a:rPr lang="en-US" sz="1200" dirty="0"/>
              <a:t> </a:t>
            </a:r>
            <a:r>
              <a:rPr lang="en-US" sz="1200" dirty="0" err="1"/>
              <a:t>denit</a:t>
            </a:r>
            <a:r>
              <a:rPr lang="en-US" sz="1200" dirty="0"/>
              <a:t>, qui core </a:t>
            </a:r>
            <a:r>
              <a:rPr lang="en-US" sz="1200" dirty="0" err="1"/>
              <a:t>porehen</a:t>
            </a:r>
            <a:r>
              <a:rPr lang="en-US" sz="1200" dirty="0"/>
              <a:t> </a:t>
            </a:r>
            <a:r>
              <a:rPr lang="en-US" sz="1200" dirty="0" err="1"/>
              <a:t>daecus</a:t>
            </a:r>
            <a:r>
              <a:rPr lang="en-US" sz="1200" dirty="0"/>
              <a:t> et </a:t>
            </a:r>
            <a:r>
              <a:rPr lang="en-US" sz="1200" dirty="0" err="1"/>
              <a:t>laudi</a:t>
            </a:r>
            <a:r>
              <a:rPr lang="en-US" sz="1200" dirty="0"/>
              <a:t> </a:t>
            </a:r>
            <a:r>
              <a:rPr lang="en-US" sz="1200" dirty="0" err="1"/>
              <a:t>voloritissi</a:t>
            </a:r>
            <a:r>
              <a:rPr lang="en-US" sz="1200" dirty="0"/>
              <a:t> </a:t>
            </a:r>
            <a:r>
              <a:rPr lang="en-US" sz="1200" dirty="0" err="1"/>
              <a:t>nos</a:t>
            </a:r>
            <a:r>
              <a:rPr lang="en-US" sz="1200" dirty="0"/>
              <a:t> </a:t>
            </a:r>
            <a:r>
              <a:rPr lang="en-US" sz="1200" dirty="0" err="1"/>
              <a:t>volecum</a:t>
            </a:r>
            <a:r>
              <a:rPr lang="en-US" sz="1200" dirty="0"/>
              <a:t> </a:t>
            </a:r>
            <a:r>
              <a:rPr lang="en-US" sz="1200" dirty="0" err="1"/>
              <a:t>fuga</a:t>
            </a:r>
            <a:r>
              <a:rPr lang="en-US" sz="1200" dirty="0"/>
              <a:t>. Nam am qui </a:t>
            </a:r>
            <a:r>
              <a:rPr lang="en-US" sz="1200" dirty="0" err="1"/>
              <a:t>conectu</a:t>
            </a:r>
            <a:r>
              <a:rPr lang="en-US" sz="1200" dirty="0"/>
              <a:t> </a:t>
            </a:r>
            <a:r>
              <a:rPr lang="en-US" sz="1200" dirty="0" err="1"/>
              <a:t>loolppor</a:t>
            </a:r>
            <a:r>
              <a:rPr lang="en-US" sz="1200" dirty="0"/>
              <a:t>. </a:t>
            </a:r>
            <a:r>
              <a:rPr lang="en-US" sz="1200" dirty="0" err="1"/>
              <a:t>Faccus</a:t>
            </a:r>
            <a:r>
              <a:rPr lang="en-US" sz="1200" dirty="0"/>
              <a:t>,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eles</a:t>
            </a:r>
            <a:r>
              <a:rPr lang="en-US" sz="1200" dirty="0"/>
              <a:t> </a:t>
            </a:r>
            <a:r>
              <a:rPr lang="en-US" sz="1200" dirty="0" err="1"/>
              <a:t>dolupta</a:t>
            </a:r>
            <a:r>
              <a:rPr lang="en-US" sz="1200" dirty="0"/>
              <a:t> </a:t>
            </a:r>
            <a:r>
              <a:rPr lang="en-US" sz="1200" dirty="0" err="1"/>
              <a:t>simenis</a:t>
            </a:r>
            <a:r>
              <a:rPr lang="en-US" sz="1200" dirty="0"/>
              <a:t> et </a:t>
            </a:r>
            <a:r>
              <a:rPr lang="en-US" sz="1200" dirty="0" err="1"/>
              <a:t>facil</a:t>
            </a:r>
            <a:r>
              <a:rPr lang="en-US" sz="1200" dirty="0"/>
              <a:t> et quo </a:t>
            </a:r>
            <a:r>
              <a:rPr lang="en-US" sz="1200" dirty="0" err="1"/>
              <a:t>blacero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apiet</a:t>
            </a:r>
            <a:r>
              <a:rPr lang="en-US" sz="1200" dirty="0"/>
              <a:t> id es in </a:t>
            </a:r>
            <a:r>
              <a:rPr lang="en-US" sz="1200" dirty="0" err="1"/>
              <a:t>pelique</a:t>
            </a:r>
            <a:r>
              <a:rPr lang="en-US" sz="1200" dirty="0"/>
              <a:t> </a:t>
            </a:r>
            <a:r>
              <a:rPr lang="en-US" sz="1200" dirty="0" err="1"/>
              <a:t>doluptio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ventet</a:t>
            </a:r>
            <a:r>
              <a:rPr lang="en-US" sz="1200" dirty="0"/>
              <a:t>. que </a:t>
            </a:r>
            <a:r>
              <a:rPr lang="en-US" sz="1200" dirty="0" err="1"/>
              <a:t>electibus</a:t>
            </a:r>
            <a:r>
              <a:rPr lang="en-US" sz="1200" dirty="0"/>
              <a:t> el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lat</a:t>
            </a:r>
            <a:r>
              <a:rPr lang="en-US" sz="1200" dirty="0"/>
              <a:t> pre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omnist</a:t>
            </a:r>
            <a:r>
              <a:rPr lang="en-US" sz="1200" dirty="0"/>
              <a:t> que </a:t>
            </a:r>
            <a:r>
              <a:rPr lang="en-US" sz="1200" dirty="0" err="1"/>
              <a:t>ari</a:t>
            </a:r>
            <a:r>
              <a:rPr lang="en-US" sz="1200" dirty="0"/>
              <a:t> </a:t>
            </a:r>
            <a:r>
              <a:rPr lang="en-US" sz="1200" dirty="0" err="1"/>
              <a:t>verchillorae</a:t>
            </a:r>
            <a:r>
              <a:rPr lang="en-US" sz="1200" dirty="0"/>
              <a:t> </a:t>
            </a:r>
            <a:r>
              <a:rPr lang="en-US" sz="1200" dirty="0" err="1"/>
              <a:t>reperaeprae</a:t>
            </a:r>
            <a:r>
              <a:rPr lang="en-US" sz="1200" dirty="0"/>
              <a:t>. </a:t>
            </a:r>
          </a:p>
          <a:p>
            <a:endParaRPr lang="en-US" sz="1200" dirty="0"/>
          </a:p>
          <a:p>
            <a:r>
              <a:rPr lang="en-US" sz="1200" dirty="0" err="1"/>
              <a:t>Ihiligniet</a:t>
            </a:r>
            <a:r>
              <a:rPr lang="en-US" sz="1200" dirty="0"/>
              <a:t>, </a:t>
            </a:r>
            <a:r>
              <a:rPr lang="en-US" sz="1200" dirty="0" err="1"/>
              <a:t>enduciasi</a:t>
            </a:r>
            <a:r>
              <a:rPr lang="en-US" sz="1200" dirty="0"/>
              <a:t> </a:t>
            </a:r>
            <a:r>
              <a:rPr lang="en-US" sz="1200" dirty="0" err="1"/>
              <a:t>blandis</a:t>
            </a:r>
            <a:r>
              <a:rPr lang="en-US" sz="1200" dirty="0"/>
              <a:t> mod </a:t>
            </a:r>
            <a:r>
              <a:rPr lang="en-US" sz="1200" dirty="0" err="1"/>
              <a:t>mos</a:t>
            </a:r>
            <a:r>
              <a:rPr lang="en-US" sz="1200" dirty="0"/>
              <a:t> </a:t>
            </a:r>
            <a:r>
              <a:rPr lang="en-US" sz="1200" dirty="0" err="1"/>
              <a:t>dit</a:t>
            </a:r>
            <a:r>
              <a:rPr lang="en-US" sz="1200" dirty="0"/>
              <a:t> </a:t>
            </a:r>
            <a:r>
              <a:rPr lang="en-US" sz="1200" dirty="0" err="1"/>
              <a:t>faceper</a:t>
            </a:r>
            <a:r>
              <a:rPr lang="en-US" sz="1200" dirty="0"/>
              <a:t> </a:t>
            </a:r>
            <a:r>
              <a:rPr lang="en-US" sz="1200" dirty="0" err="1"/>
              <a:t>estotatur</a:t>
            </a:r>
            <a:r>
              <a:rPr lang="en-US" sz="1200" dirty="0"/>
              <a:t>? Qui </a:t>
            </a:r>
            <a:r>
              <a:rPr lang="en-US" sz="1200" dirty="0" err="1"/>
              <a:t>berum</a:t>
            </a:r>
            <a:r>
              <a:rPr lang="en-US" sz="1200" dirty="0"/>
              <a:t> </a:t>
            </a:r>
            <a:r>
              <a:rPr lang="en-US" sz="1200" dirty="0" err="1"/>
              <a:t>experia</a:t>
            </a:r>
            <a:r>
              <a:rPr lang="en-US" sz="1200" dirty="0"/>
              <a:t> </a:t>
            </a:r>
            <a:r>
              <a:rPr lang="en-US" sz="1200" dirty="0" err="1"/>
              <a:t>volum</a:t>
            </a:r>
            <a:r>
              <a:rPr lang="en-US" sz="1200" dirty="0"/>
              <a:t> </a:t>
            </a:r>
            <a:r>
              <a:rPr lang="en-US" sz="1200" dirty="0" err="1"/>
              <a:t>earciam</a:t>
            </a:r>
            <a:r>
              <a:rPr lang="en-US" sz="1200" dirty="0"/>
              <a:t> </a:t>
            </a:r>
            <a:r>
              <a:rPr lang="en-US" sz="1200" dirty="0" err="1"/>
              <a:t>quiam</a:t>
            </a:r>
            <a:r>
              <a:rPr lang="en-US" sz="1200" dirty="0"/>
              <a:t> </a:t>
            </a:r>
            <a:r>
              <a:rPr lang="en-US" sz="1200" dirty="0" err="1"/>
              <a:t>quas</a:t>
            </a:r>
            <a:r>
              <a:rPr lang="en-US" sz="1200" dirty="0"/>
              <a:t> abo. Ut por </a:t>
            </a:r>
            <a:r>
              <a:rPr lang="en-US" sz="1200" dirty="0" err="1"/>
              <a:t>susda</a:t>
            </a:r>
            <a:r>
              <a:rPr lang="en-US" sz="1200" dirty="0"/>
              <a:t> </a:t>
            </a:r>
            <a:r>
              <a:rPr lang="en-US" sz="1200" dirty="0" err="1"/>
              <a:t>dolo</a:t>
            </a:r>
            <a:r>
              <a:rPr lang="en-US" sz="1200" dirty="0"/>
              <a:t> con por a nonet am que et </a:t>
            </a:r>
            <a:r>
              <a:rPr lang="en-US" sz="1200" dirty="0" err="1"/>
              <a:t>volorecte</a:t>
            </a:r>
            <a:r>
              <a:rPr lang="en-US" sz="1200" dirty="0"/>
              <a:t> </a:t>
            </a:r>
            <a:r>
              <a:rPr lang="en-US" sz="1200" dirty="0" err="1"/>
              <a:t>aut</a:t>
            </a:r>
            <a:r>
              <a:rPr lang="en-US" sz="1200" dirty="0"/>
              <a:t> </a:t>
            </a:r>
            <a:r>
              <a:rPr lang="en-US" sz="1200" dirty="0" err="1"/>
              <a:t>volora</a:t>
            </a:r>
            <a:r>
              <a:rPr lang="en-US" sz="1200" dirty="0"/>
              <a:t> </a:t>
            </a:r>
            <a:r>
              <a:rPr lang="en-US" sz="1200" dirty="0" err="1"/>
              <a:t>suntia</a:t>
            </a:r>
            <a:r>
              <a:rPr lang="en-US" sz="1200" dirty="0"/>
              <a:t> </a:t>
            </a:r>
            <a:r>
              <a:rPr lang="en-US" sz="1200" dirty="0" err="1"/>
              <a:t>sumquis</a:t>
            </a:r>
            <a:r>
              <a:rPr lang="en-US" sz="1200" dirty="0"/>
              <a:t> </a:t>
            </a:r>
            <a:r>
              <a:rPr lang="en-US" sz="1200" dirty="0" err="1"/>
              <a:t>electibus</a:t>
            </a:r>
            <a:r>
              <a:rPr lang="en-US" sz="1200" dirty="0"/>
              <a:t> el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lat</a:t>
            </a:r>
            <a:r>
              <a:rPr lang="en-US" sz="1200" dirty="0"/>
              <a:t> pre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omnist</a:t>
            </a:r>
            <a:r>
              <a:rPr lang="en-US" sz="1200" dirty="0"/>
              <a:t> que </a:t>
            </a:r>
            <a:r>
              <a:rPr lang="en-US" sz="1200" dirty="0" err="1"/>
              <a:t>ari</a:t>
            </a:r>
            <a:r>
              <a:rPr lang="en-US" sz="1200" dirty="0"/>
              <a:t> </a:t>
            </a:r>
            <a:r>
              <a:rPr lang="en-US" sz="1200" dirty="0" err="1"/>
              <a:t>verchillorae</a:t>
            </a:r>
            <a:r>
              <a:rPr lang="en-US" sz="1200" dirty="0"/>
              <a:t> </a:t>
            </a:r>
            <a:r>
              <a:rPr lang="en-US" sz="1200" dirty="0" err="1"/>
              <a:t>reperaeprae</a:t>
            </a:r>
            <a:r>
              <a:rPr lang="en-US" sz="1200" dirty="0"/>
              <a:t> non </a:t>
            </a:r>
            <a:r>
              <a:rPr lang="en-US" sz="1200" dirty="0" err="1"/>
              <a:t>perum</a:t>
            </a:r>
            <a:r>
              <a:rPr lang="en-US" sz="1200" dirty="0"/>
              <a:t> </a:t>
            </a:r>
            <a:r>
              <a:rPr lang="en-US" sz="1200" dirty="0" err="1"/>
              <a:t>escitatur</a:t>
            </a:r>
            <a:r>
              <a:rPr lang="en-US" sz="1200" dirty="0"/>
              <a:t>, </a:t>
            </a:r>
            <a:r>
              <a:rPr lang="en-US" sz="1200" dirty="0" err="1"/>
              <a:t>sam</a:t>
            </a:r>
            <a:r>
              <a:rPr lang="en-US" sz="1200" dirty="0"/>
              <a:t> </a:t>
            </a:r>
            <a:r>
              <a:rPr lang="en-US" sz="1200" dirty="0" err="1"/>
              <a:t>inimodioria</a:t>
            </a:r>
            <a:r>
              <a:rPr lang="en-US" sz="1200" dirty="0"/>
              <a:t> sum </a:t>
            </a:r>
            <a:r>
              <a:rPr lang="en-US" sz="1200" dirty="0" err="1"/>
              <a:t>aliqui</a:t>
            </a:r>
            <a:r>
              <a:rPr lang="en-US" sz="1200" dirty="0"/>
              <a:t> </a:t>
            </a:r>
            <a:r>
              <a:rPr lang="en-US" sz="1200" dirty="0" err="1"/>
              <a:t>officima</a:t>
            </a:r>
            <a:r>
              <a:rPr lang="en-US" sz="1200" dirty="0"/>
              <a:t> nis </a:t>
            </a:r>
            <a:r>
              <a:rPr lang="en-US" sz="1200" dirty="0" err="1"/>
              <a:t>ent</a:t>
            </a:r>
            <a:r>
              <a:rPr lang="en-US" sz="1200" dirty="0"/>
              <a:t> od </a:t>
            </a:r>
            <a:r>
              <a:rPr lang="en-US" sz="1200" dirty="0" err="1"/>
              <a:t>unt</a:t>
            </a:r>
            <a:r>
              <a:rPr lang="en-US" sz="1200" dirty="0"/>
              <a:t>, </a:t>
            </a:r>
            <a:r>
              <a:rPr lang="en-US" sz="1200" dirty="0" err="1"/>
              <a:t>tem</a:t>
            </a:r>
            <a:r>
              <a:rPr lang="en-US" sz="1200" dirty="0"/>
              <a:t> </a:t>
            </a:r>
            <a:r>
              <a:rPr lang="en-US" sz="1200" dirty="0" err="1"/>
              <a:t>ea</a:t>
            </a:r>
            <a:r>
              <a:rPr lang="en-US" sz="1200" dirty="0"/>
              <a:t> </a:t>
            </a:r>
            <a:r>
              <a:rPr lang="en-US" sz="1200" dirty="0" err="1"/>
              <a:t>vellori</a:t>
            </a:r>
            <a:r>
              <a:rPr lang="en-US" sz="1200" dirty="0"/>
              <a:t> </a:t>
            </a:r>
            <a:r>
              <a:rPr lang="en-US" sz="1200" dirty="0" err="1"/>
              <a:t>taturitia</a:t>
            </a:r>
            <a:r>
              <a:rPr lang="en-US" sz="1200" dirty="0"/>
              <a:t> </a:t>
            </a:r>
            <a:r>
              <a:rPr lang="en-US" sz="1200" dirty="0" err="1"/>
              <a:t>nonessi</a:t>
            </a:r>
            <a:r>
              <a:rPr lang="en-US" sz="1200" dirty="0"/>
              <a:t> </a:t>
            </a:r>
            <a:r>
              <a:rPr lang="en-US" sz="1200" dirty="0" err="1"/>
              <a:t>dicilit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as sum </a:t>
            </a:r>
            <a:r>
              <a:rPr lang="en-US" sz="1200" dirty="0" err="1"/>
              <a:t>dolo</a:t>
            </a:r>
            <a:r>
              <a:rPr lang="en-US" sz="1200" dirty="0"/>
              <a:t> </a:t>
            </a:r>
            <a:r>
              <a:rPr lang="en-US" sz="1200" dirty="0" err="1"/>
              <a:t>idi</a:t>
            </a:r>
            <a:r>
              <a:rPr lang="en-US" sz="1200" dirty="0"/>
              <a:t> </a:t>
            </a:r>
            <a:r>
              <a:rPr lang="en-US" sz="1200" dirty="0" err="1"/>
              <a:t>denit</a:t>
            </a:r>
            <a:r>
              <a:rPr lang="en-US" sz="1200" dirty="0"/>
              <a:t>, qui core </a:t>
            </a:r>
            <a:r>
              <a:rPr lang="en-US" sz="1200" dirty="0" err="1"/>
              <a:t>porehen</a:t>
            </a:r>
            <a:r>
              <a:rPr lang="en-US" sz="1200" dirty="0"/>
              <a:t> </a:t>
            </a:r>
            <a:r>
              <a:rPr lang="en-US" sz="1200" dirty="0" err="1"/>
              <a:t>daecus</a:t>
            </a:r>
            <a:r>
              <a:rPr lang="en-US" sz="1200" dirty="0"/>
              <a:t> et </a:t>
            </a:r>
            <a:r>
              <a:rPr lang="en-US" sz="1200" dirty="0" err="1"/>
              <a:t>laudi</a:t>
            </a:r>
            <a:r>
              <a:rPr lang="en-US" sz="1200" dirty="0"/>
              <a:t> </a:t>
            </a:r>
            <a:r>
              <a:rPr lang="en-US" sz="1200" dirty="0" err="1"/>
              <a:t>voloritissi</a:t>
            </a:r>
            <a:r>
              <a:rPr lang="en-US" sz="1200" dirty="0"/>
              <a:t> </a:t>
            </a:r>
            <a:r>
              <a:rPr lang="en-US" sz="1200" dirty="0" err="1"/>
              <a:t>nos</a:t>
            </a:r>
            <a:r>
              <a:rPr lang="en-US" sz="1200" dirty="0"/>
              <a:t> </a:t>
            </a:r>
            <a:r>
              <a:rPr lang="en-US" sz="1200" dirty="0" err="1"/>
              <a:t>volecum</a:t>
            </a:r>
            <a:r>
              <a:rPr lang="en-US" sz="1200" dirty="0"/>
              <a:t> </a:t>
            </a:r>
            <a:r>
              <a:rPr lang="en-US" sz="1200" dirty="0" err="1"/>
              <a:t>fuga</a:t>
            </a:r>
            <a:r>
              <a:rPr lang="en-US" sz="1200" dirty="0"/>
              <a:t>. Nam am qui </a:t>
            </a:r>
            <a:r>
              <a:rPr lang="en-US" sz="1200" dirty="0" err="1"/>
              <a:t>conectu</a:t>
            </a:r>
            <a:r>
              <a:rPr lang="en-US" sz="1200" dirty="0"/>
              <a:t> </a:t>
            </a:r>
            <a:r>
              <a:rPr lang="en-US" sz="1200" dirty="0" err="1"/>
              <a:t>loolppor</a:t>
            </a:r>
            <a:r>
              <a:rPr lang="en-US" sz="1200" dirty="0"/>
              <a:t>. </a:t>
            </a:r>
            <a:r>
              <a:rPr lang="en-US" sz="1200" dirty="0" err="1"/>
              <a:t>Faccus</a:t>
            </a:r>
            <a:r>
              <a:rPr lang="en-US" sz="1200" dirty="0"/>
              <a:t>,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eles</a:t>
            </a:r>
            <a:r>
              <a:rPr lang="en-US" sz="1200" dirty="0"/>
              <a:t> </a:t>
            </a:r>
            <a:r>
              <a:rPr lang="en-US" sz="1200" dirty="0" err="1"/>
              <a:t>dolupta</a:t>
            </a:r>
            <a:r>
              <a:rPr lang="en-US" sz="1200" dirty="0"/>
              <a:t> </a:t>
            </a:r>
            <a:r>
              <a:rPr lang="en-US" sz="1200" dirty="0" err="1"/>
              <a:t>simenis</a:t>
            </a:r>
            <a:r>
              <a:rPr lang="en-US" sz="1200" dirty="0"/>
              <a:t> et </a:t>
            </a:r>
            <a:r>
              <a:rPr lang="en-US" sz="1200" dirty="0" err="1"/>
              <a:t>facil</a:t>
            </a:r>
            <a:r>
              <a:rPr lang="en-US" sz="1200" dirty="0"/>
              <a:t> et quo </a:t>
            </a:r>
            <a:r>
              <a:rPr lang="en-US" sz="1200" dirty="0" err="1"/>
              <a:t>blacero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apiet</a:t>
            </a:r>
            <a:r>
              <a:rPr lang="en-US" sz="1200" dirty="0"/>
              <a:t> id es in </a:t>
            </a:r>
            <a:r>
              <a:rPr lang="en-US" sz="1200" dirty="0" err="1"/>
              <a:t>pelique</a:t>
            </a:r>
            <a:r>
              <a:rPr lang="en-US" sz="1200" dirty="0"/>
              <a:t> </a:t>
            </a:r>
            <a:r>
              <a:rPr lang="en-US" sz="1200" dirty="0" err="1"/>
              <a:t>doluptio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ventet</a:t>
            </a:r>
            <a:r>
              <a:rPr lang="en-US" sz="1200" dirty="0"/>
              <a:t>. que </a:t>
            </a:r>
            <a:r>
              <a:rPr lang="en-US" sz="1200" dirty="0" err="1"/>
              <a:t>electibus</a:t>
            </a:r>
            <a:r>
              <a:rPr lang="en-US" sz="1200" dirty="0"/>
              <a:t> el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lat</a:t>
            </a:r>
            <a:r>
              <a:rPr lang="en-US" sz="1200" dirty="0"/>
              <a:t> pre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omnist</a:t>
            </a:r>
            <a:r>
              <a:rPr lang="en-US" sz="1200" dirty="0"/>
              <a:t> que </a:t>
            </a:r>
            <a:r>
              <a:rPr lang="en-US" sz="1200" dirty="0" err="1"/>
              <a:t>ari</a:t>
            </a:r>
            <a:r>
              <a:rPr lang="en-US" sz="1200" dirty="0"/>
              <a:t> </a:t>
            </a:r>
            <a:r>
              <a:rPr lang="en-US" sz="1200" dirty="0" err="1"/>
              <a:t>verchillorae</a:t>
            </a:r>
            <a:r>
              <a:rPr lang="en-US" sz="1200" dirty="0"/>
              <a:t> </a:t>
            </a:r>
            <a:r>
              <a:rPr lang="en-US" sz="1200" dirty="0" err="1"/>
              <a:t>reperaeprae</a:t>
            </a:r>
            <a:r>
              <a:rPr lang="en-US" sz="1200" dirty="0"/>
              <a:t>. </a:t>
            </a:r>
          </a:p>
          <a:p>
            <a:endParaRPr lang="en-US" sz="1200" dirty="0"/>
          </a:p>
          <a:p>
            <a:r>
              <a:rPr lang="en-US" sz="1200" dirty="0"/>
              <a:t>Enter body copy here. </a:t>
            </a:r>
            <a:r>
              <a:rPr lang="en-US" sz="1200" dirty="0" err="1"/>
              <a:t>Udanduci</a:t>
            </a:r>
            <a:r>
              <a:rPr lang="en-US" sz="1200" dirty="0"/>
              <a:t> </a:t>
            </a:r>
            <a:r>
              <a:rPr lang="en-US" sz="1200" dirty="0" err="1"/>
              <a:t>dolo</a:t>
            </a:r>
            <a:r>
              <a:rPr lang="en-US" sz="1200" dirty="0"/>
              <a:t> </a:t>
            </a:r>
            <a:r>
              <a:rPr lang="en-US" sz="1200" dirty="0" err="1"/>
              <a:t>tenimus</a:t>
            </a:r>
            <a:r>
              <a:rPr lang="en-US" sz="1200" dirty="0"/>
              <a:t> </a:t>
            </a:r>
            <a:r>
              <a:rPr lang="en-US" sz="1200" dirty="0" err="1"/>
              <a:t>experitaqui</a:t>
            </a:r>
            <a:r>
              <a:rPr lang="en-US" sz="1200" dirty="0"/>
              <a:t> </a:t>
            </a:r>
            <a:r>
              <a:rPr lang="en-US" sz="1200" dirty="0" err="1"/>
              <a:t>nobitatur</a:t>
            </a:r>
            <a:r>
              <a:rPr lang="en-US" sz="1200" dirty="0"/>
              <a:t>. </a:t>
            </a:r>
            <a:r>
              <a:rPr lang="en-US" sz="1200" dirty="0" err="1"/>
              <a:t>Renihil</a:t>
            </a:r>
            <a:r>
              <a:rPr lang="en-US" sz="1200" dirty="0"/>
              <a:t> </a:t>
            </a:r>
            <a:r>
              <a:rPr lang="en-US" sz="1200" dirty="0" err="1"/>
              <a:t>molorit</a:t>
            </a:r>
            <a:r>
              <a:rPr lang="en-US" sz="1200" dirty="0"/>
              <a:t> </a:t>
            </a:r>
            <a:r>
              <a:rPr lang="en-US" sz="1200" dirty="0" err="1"/>
              <a:t>reped</a:t>
            </a:r>
            <a:r>
              <a:rPr lang="en-US" sz="1200" dirty="0"/>
              <a:t> </a:t>
            </a:r>
            <a:r>
              <a:rPr lang="en-US" sz="1200" dirty="0" err="1"/>
              <a:t>etestores</a:t>
            </a:r>
            <a:r>
              <a:rPr lang="en-US" sz="1200" dirty="0"/>
              <a:t> </a:t>
            </a:r>
            <a:r>
              <a:rPr lang="en-US" sz="1200" dirty="0" err="1"/>
              <a:t>excessi</a:t>
            </a:r>
            <a:r>
              <a:rPr lang="en-US" sz="1200" dirty="0"/>
              <a:t> </a:t>
            </a:r>
            <a:r>
              <a:rPr lang="en-US" sz="1200" dirty="0" err="1"/>
              <a:t>numquo</a:t>
            </a:r>
            <a:r>
              <a:rPr lang="en-US" sz="1200" dirty="0"/>
              <a:t> </a:t>
            </a:r>
            <a:r>
              <a:rPr lang="en-US" sz="1200" dirty="0" err="1"/>
              <a:t>omnimil</a:t>
            </a:r>
            <a:r>
              <a:rPr lang="en-US" sz="1200" dirty="0"/>
              <a:t> </a:t>
            </a:r>
            <a:r>
              <a:rPr lang="en-US" sz="1200" dirty="0" err="1"/>
              <a:t>lendipsunto</a:t>
            </a:r>
            <a:r>
              <a:rPr lang="en-US" sz="1200" dirty="0"/>
              <a:t> </a:t>
            </a:r>
            <a:r>
              <a:rPr lang="en-US" sz="1200" dirty="0" err="1"/>
              <a:t>inimpos</a:t>
            </a:r>
            <a:r>
              <a:rPr lang="en-US" sz="1200" dirty="0"/>
              <a:t> </a:t>
            </a:r>
            <a:r>
              <a:rPr lang="en-US" sz="1200" dirty="0" err="1"/>
              <a:t>atur</a:t>
            </a:r>
            <a:r>
              <a:rPr lang="en-US" sz="1200" dirty="0"/>
              <a:t>. </a:t>
            </a:r>
          </a:p>
          <a:p>
            <a:r>
              <a:rPr lang="en-US" sz="1200" dirty="0"/>
              <a:t>Enter body copy here. Gita vid </a:t>
            </a:r>
            <a:r>
              <a:rPr lang="en-US" sz="1200" dirty="0" err="1"/>
              <a:t>quunt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, </a:t>
            </a:r>
            <a:r>
              <a:rPr lang="en-US" sz="1200" dirty="0" err="1"/>
              <a:t>soluptatem</a:t>
            </a:r>
            <a:r>
              <a:rPr lang="en-US" sz="1200" dirty="0"/>
              <a:t> </a:t>
            </a:r>
            <a:r>
              <a:rPr lang="en-US" sz="1200" dirty="0" err="1"/>
              <a:t>harum</a:t>
            </a:r>
            <a:r>
              <a:rPr lang="en-US" sz="1200" dirty="0"/>
              <a:t> que </a:t>
            </a:r>
            <a:r>
              <a:rPr lang="en-US" sz="1200" dirty="0" err="1"/>
              <a:t>volor</a:t>
            </a:r>
            <a:r>
              <a:rPr lang="en-US" sz="1200" dirty="0"/>
              <a:t> accus </a:t>
            </a:r>
            <a:r>
              <a:rPr lang="en-US" sz="1200" dirty="0" err="1"/>
              <a:t>estecepudi</a:t>
            </a:r>
            <a:r>
              <a:rPr lang="en-US" sz="1200" dirty="0"/>
              <a:t> </a:t>
            </a:r>
            <a:r>
              <a:rPr lang="en-US" sz="1200" dirty="0" err="1"/>
              <a:t>dolupis</a:t>
            </a:r>
            <a:r>
              <a:rPr lang="en-US" sz="1200" dirty="0"/>
              <a:t> </a:t>
            </a:r>
            <a:r>
              <a:rPr lang="en-US" sz="1200" dirty="0" err="1"/>
              <a:t>diti</a:t>
            </a:r>
            <a:r>
              <a:rPr lang="en-US" sz="1200" dirty="0"/>
              <a:t> nus. 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4748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4F3B7-989C-5847-B763-DF8AB473F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544" y="465421"/>
            <a:ext cx="5881663" cy="1624633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HEADLINE COPY</a:t>
            </a:r>
            <a:br>
              <a:rPr lang="en-US" sz="4800" dirty="0"/>
            </a:br>
            <a:r>
              <a:rPr lang="en-US" sz="4800" dirty="0"/>
              <a:t>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3CACD-CF9B-D349-BFDA-B1E266D2A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908" y="2030556"/>
            <a:ext cx="5829300" cy="774638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Enter Subhead copy here. Enter Subhead copy here.. Enter Subhead copy here.</a:t>
            </a:r>
          </a:p>
          <a:p>
            <a:pPr algn="l"/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4C36AE-CBC2-5A40-A62F-2723C10E02E5}"/>
              </a:ext>
            </a:extLst>
          </p:cNvPr>
          <p:cNvSpPr txBox="1"/>
          <p:nvPr/>
        </p:nvSpPr>
        <p:spPr>
          <a:xfrm>
            <a:off x="825068" y="2860988"/>
            <a:ext cx="2847280" cy="4708981"/>
          </a:xfrm>
          <a:prstGeom prst="rect">
            <a:avLst/>
          </a:prstGeom>
          <a:noFill/>
        </p:spPr>
        <p:txBody>
          <a:bodyPr wrap="square" numCol="1" spcCol="274320" rtlCol="0">
            <a:spAutoFit/>
          </a:bodyPr>
          <a:lstStyle/>
          <a:p>
            <a:r>
              <a:rPr lang="en-US" sz="1200" dirty="0"/>
              <a:t>Enter body copy here. </a:t>
            </a:r>
            <a:r>
              <a:rPr lang="en-US" sz="1200" dirty="0" err="1"/>
              <a:t>Udanduci</a:t>
            </a:r>
            <a:r>
              <a:rPr lang="en-US" sz="1200" dirty="0"/>
              <a:t> </a:t>
            </a:r>
            <a:r>
              <a:rPr lang="en-US" sz="1200" dirty="0" err="1"/>
              <a:t>dolo</a:t>
            </a:r>
            <a:r>
              <a:rPr lang="en-US" sz="1200" dirty="0"/>
              <a:t> </a:t>
            </a:r>
            <a:r>
              <a:rPr lang="en-US" sz="1200" dirty="0" err="1"/>
              <a:t>tenimus</a:t>
            </a:r>
            <a:r>
              <a:rPr lang="en-US" sz="1200" dirty="0"/>
              <a:t> </a:t>
            </a:r>
            <a:r>
              <a:rPr lang="en-US" sz="1200" dirty="0" err="1"/>
              <a:t>experitaqui</a:t>
            </a:r>
            <a:r>
              <a:rPr lang="en-US" sz="1200" dirty="0"/>
              <a:t> </a:t>
            </a:r>
            <a:r>
              <a:rPr lang="en-US" sz="1200" dirty="0" err="1"/>
              <a:t>nobitatur</a:t>
            </a:r>
            <a:r>
              <a:rPr lang="en-US" sz="1200" dirty="0"/>
              <a:t>. </a:t>
            </a:r>
            <a:r>
              <a:rPr lang="en-US" sz="1200" dirty="0" err="1"/>
              <a:t>Renihil</a:t>
            </a:r>
            <a:r>
              <a:rPr lang="en-US" sz="1200" dirty="0"/>
              <a:t> </a:t>
            </a:r>
            <a:r>
              <a:rPr lang="en-US" sz="1200" dirty="0" err="1"/>
              <a:t>molorit</a:t>
            </a:r>
            <a:r>
              <a:rPr lang="en-US" sz="1200" dirty="0"/>
              <a:t> </a:t>
            </a:r>
            <a:r>
              <a:rPr lang="en-US" sz="1200" dirty="0" err="1"/>
              <a:t>reped</a:t>
            </a:r>
            <a:r>
              <a:rPr lang="en-US" sz="1200" dirty="0"/>
              <a:t> </a:t>
            </a:r>
            <a:r>
              <a:rPr lang="en-US" sz="1200" dirty="0" err="1"/>
              <a:t>etestores</a:t>
            </a:r>
            <a:r>
              <a:rPr lang="en-US" sz="1200" dirty="0"/>
              <a:t> </a:t>
            </a:r>
            <a:r>
              <a:rPr lang="en-US" sz="1200" dirty="0" err="1"/>
              <a:t>excessi</a:t>
            </a:r>
            <a:r>
              <a:rPr lang="en-US" sz="1200" dirty="0"/>
              <a:t> </a:t>
            </a:r>
            <a:r>
              <a:rPr lang="en-US" sz="1200" dirty="0" err="1"/>
              <a:t>numquo</a:t>
            </a:r>
            <a:r>
              <a:rPr lang="en-US" sz="1200" dirty="0"/>
              <a:t> </a:t>
            </a:r>
            <a:r>
              <a:rPr lang="en-US" sz="1200" dirty="0" err="1"/>
              <a:t>omnimil</a:t>
            </a:r>
            <a:r>
              <a:rPr lang="en-US" sz="1200" dirty="0"/>
              <a:t> </a:t>
            </a:r>
            <a:r>
              <a:rPr lang="en-US" sz="1200" dirty="0" err="1"/>
              <a:t>lendipsunto</a:t>
            </a:r>
            <a:r>
              <a:rPr lang="en-US" sz="1200" dirty="0"/>
              <a:t> </a:t>
            </a:r>
            <a:r>
              <a:rPr lang="en-US" sz="1200" dirty="0" err="1"/>
              <a:t>inimpos</a:t>
            </a:r>
            <a:r>
              <a:rPr lang="en-US" sz="1200" dirty="0"/>
              <a:t> </a:t>
            </a:r>
            <a:r>
              <a:rPr lang="en-US" sz="1200" dirty="0" err="1"/>
              <a:t>atur</a:t>
            </a:r>
            <a:r>
              <a:rPr lang="en-US" sz="1200" dirty="0"/>
              <a:t>. </a:t>
            </a:r>
          </a:p>
          <a:p>
            <a:r>
              <a:rPr lang="en-US" sz="1200" dirty="0"/>
              <a:t>Enter body copy here. Gita vid </a:t>
            </a:r>
            <a:r>
              <a:rPr lang="en-US" sz="1200" dirty="0" err="1"/>
              <a:t>quunt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, </a:t>
            </a:r>
            <a:r>
              <a:rPr lang="en-US" sz="1200" dirty="0" err="1"/>
              <a:t>soluptatem</a:t>
            </a:r>
            <a:r>
              <a:rPr lang="en-US" sz="1200" dirty="0"/>
              <a:t> </a:t>
            </a:r>
            <a:r>
              <a:rPr lang="en-US" sz="1200" dirty="0" err="1"/>
              <a:t>harum</a:t>
            </a:r>
            <a:r>
              <a:rPr lang="en-US" sz="1200" dirty="0"/>
              <a:t> que </a:t>
            </a:r>
            <a:r>
              <a:rPr lang="en-US" sz="1200" dirty="0" err="1"/>
              <a:t>volor</a:t>
            </a:r>
            <a:r>
              <a:rPr lang="en-US" sz="1200" dirty="0"/>
              <a:t> accus </a:t>
            </a:r>
            <a:r>
              <a:rPr lang="en-US" sz="1200" dirty="0" err="1"/>
              <a:t>estecepudi</a:t>
            </a:r>
            <a:r>
              <a:rPr lang="en-US" sz="1200" dirty="0"/>
              <a:t> </a:t>
            </a:r>
            <a:r>
              <a:rPr lang="en-US" sz="1200" dirty="0" err="1"/>
              <a:t>dolupis</a:t>
            </a:r>
            <a:r>
              <a:rPr lang="en-US" sz="1200" dirty="0"/>
              <a:t> </a:t>
            </a:r>
            <a:r>
              <a:rPr lang="en-US" sz="1200" dirty="0" err="1"/>
              <a:t>diti</a:t>
            </a:r>
            <a:r>
              <a:rPr lang="en-US" sz="1200" dirty="0"/>
              <a:t> nus. </a:t>
            </a:r>
          </a:p>
          <a:p>
            <a:endParaRPr lang="en-US" sz="1200" dirty="0"/>
          </a:p>
          <a:p>
            <a:r>
              <a:rPr lang="en-US" sz="1200" dirty="0" err="1"/>
              <a:t>Ihiligniet</a:t>
            </a:r>
            <a:r>
              <a:rPr lang="en-US" sz="1200" dirty="0"/>
              <a:t>, </a:t>
            </a:r>
            <a:r>
              <a:rPr lang="en-US" sz="1200" dirty="0" err="1"/>
              <a:t>enduciasi</a:t>
            </a:r>
            <a:r>
              <a:rPr lang="en-US" sz="1200" dirty="0"/>
              <a:t> </a:t>
            </a:r>
            <a:r>
              <a:rPr lang="en-US" sz="1200" dirty="0" err="1"/>
              <a:t>blandis</a:t>
            </a:r>
            <a:r>
              <a:rPr lang="en-US" sz="1200" dirty="0"/>
              <a:t> mod </a:t>
            </a:r>
            <a:r>
              <a:rPr lang="en-US" sz="1200" dirty="0" err="1"/>
              <a:t>mos</a:t>
            </a:r>
            <a:r>
              <a:rPr lang="en-US" sz="1200" dirty="0"/>
              <a:t> </a:t>
            </a:r>
            <a:r>
              <a:rPr lang="en-US" sz="1200" dirty="0" err="1"/>
              <a:t>dit</a:t>
            </a:r>
            <a:r>
              <a:rPr lang="en-US" sz="1200" dirty="0"/>
              <a:t> </a:t>
            </a:r>
            <a:r>
              <a:rPr lang="en-US" sz="1200" dirty="0" err="1"/>
              <a:t>faceper</a:t>
            </a:r>
            <a:r>
              <a:rPr lang="en-US" sz="1200" dirty="0"/>
              <a:t> </a:t>
            </a:r>
            <a:r>
              <a:rPr lang="en-US" sz="1200" dirty="0" err="1"/>
              <a:t>estotatur</a:t>
            </a:r>
            <a:r>
              <a:rPr lang="en-US" sz="1200" dirty="0"/>
              <a:t>? Qui </a:t>
            </a:r>
            <a:r>
              <a:rPr lang="en-US" sz="1200" dirty="0" err="1"/>
              <a:t>berum</a:t>
            </a:r>
            <a:r>
              <a:rPr lang="en-US" sz="1200" dirty="0"/>
              <a:t> </a:t>
            </a:r>
            <a:r>
              <a:rPr lang="en-US" sz="1200" dirty="0" err="1"/>
              <a:t>experia</a:t>
            </a:r>
            <a:r>
              <a:rPr lang="en-US" sz="1200" dirty="0"/>
              <a:t> </a:t>
            </a:r>
            <a:r>
              <a:rPr lang="en-US" sz="1200" dirty="0" err="1"/>
              <a:t>volum</a:t>
            </a:r>
            <a:r>
              <a:rPr lang="en-US" sz="1200" dirty="0"/>
              <a:t> </a:t>
            </a:r>
            <a:r>
              <a:rPr lang="en-US" sz="1200" dirty="0" err="1"/>
              <a:t>earciam</a:t>
            </a:r>
            <a:r>
              <a:rPr lang="en-US" sz="1200" dirty="0"/>
              <a:t> </a:t>
            </a:r>
            <a:r>
              <a:rPr lang="en-US" sz="1200" dirty="0" err="1"/>
              <a:t>quiam</a:t>
            </a:r>
            <a:r>
              <a:rPr lang="en-US" sz="1200" dirty="0"/>
              <a:t> </a:t>
            </a:r>
            <a:r>
              <a:rPr lang="en-US" sz="1200" dirty="0" err="1"/>
              <a:t>quas</a:t>
            </a:r>
            <a:r>
              <a:rPr lang="en-US" sz="1200" dirty="0"/>
              <a:t> abo. Ut por </a:t>
            </a:r>
            <a:r>
              <a:rPr lang="en-US" sz="1200" dirty="0" err="1"/>
              <a:t>susda</a:t>
            </a:r>
            <a:r>
              <a:rPr lang="en-US" sz="1200" dirty="0"/>
              <a:t> </a:t>
            </a:r>
            <a:r>
              <a:rPr lang="en-US" sz="1200" dirty="0" err="1"/>
              <a:t>dolo</a:t>
            </a:r>
            <a:r>
              <a:rPr lang="en-US" sz="1200" dirty="0"/>
              <a:t> con por a nonet am que et </a:t>
            </a:r>
            <a:r>
              <a:rPr lang="en-US" sz="1200" dirty="0" err="1"/>
              <a:t>volorecte</a:t>
            </a:r>
            <a:r>
              <a:rPr lang="en-US" sz="1200" dirty="0"/>
              <a:t> </a:t>
            </a:r>
            <a:r>
              <a:rPr lang="en-US" sz="1200" dirty="0" err="1"/>
              <a:t>aut</a:t>
            </a:r>
            <a:r>
              <a:rPr lang="en-US" sz="1200" dirty="0"/>
              <a:t> </a:t>
            </a:r>
            <a:r>
              <a:rPr lang="en-US" sz="1200" dirty="0" err="1"/>
              <a:t>volora</a:t>
            </a:r>
            <a:r>
              <a:rPr lang="en-US" sz="1200" dirty="0"/>
              <a:t> </a:t>
            </a:r>
            <a:r>
              <a:rPr lang="en-US" sz="1200" dirty="0" err="1"/>
              <a:t>suntia</a:t>
            </a:r>
            <a:r>
              <a:rPr lang="en-US" sz="1200" dirty="0"/>
              <a:t> </a:t>
            </a:r>
            <a:r>
              <a:rPr lang="en-US" sz="1200" dirty="0" err="1"/>
              <a:t>sumquis</a:t>
            </a:r>
            <a:r>
              <a:rPr lang="en-US" sz="1200" dirty="0"/>
              <a:t> </a:t>
            </a:r>
            <a:r>
              <a:rPr lang="en-US" sz="1200" dirty="0" err="1"/>
              <a:t>electibus</a:t>
            </a:r>
            <a:r>
              <a:rPr lang="en-US" sz="1200" dirty="0"/>
              <a:t> el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lat</a:t>
            </a:r>
            <a:r>
              <a:rPr lang="en-US" sz="1200" dirty="0"/>
              <a:t> pre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omnist</a:t>
            </a:r>
            <a:r>
              <a:rPr lang="en-US" sz="1200" dirty="0"/>
              <a:t> que </a:t>
            </a:r>
            <a:r>
              <a:rPr lang="en-US" sz="1200" dirty="0" err="1"/>
              <a:t>ari</a:t>
            </a:r>
            <a:r>
              <a:rPr lang="en-US" sz="1200" dirty="0"/>
              <a:t> </a:t>
            </a:r>
            <a:r>
              <a:rPr lang="en-US" sz="1200" dirty="0" err="1"/>
              <a:t>verchillorae</a:t>
            </a:r>
            <a:r>
              <a:rPr lang="en-US" sz="1200" dirty="0"/>
              <a:t> </a:t>
            </a:r>
            <a:r>
              <a:rPr lang="en-US" sz="1200" dirty="0" err="1"/>
              <a:t>reperaeprae</a:t>
            </a:r>
            <a:r>
              <a:rPr lang="en-US" sz="1200" dirty="0"/>
              <a:t> non </a:t>
            </a:r>
            <a:r>
              <a:rPr lang="en-US" sz="1200" dirty="0" err="1"/>
              <a:t>perum</a:t>
            </a:r>
            <a:r>
              <a:rPr lang="en-US" sz="1200" dirty="0"/>
              <a:t> </a:t>
            </a:r>
            <a:r>
              <a:rPr lang="en-US" sz="1200" dirty="0" err="1"/>
              <a:t>escitatur</a:t>
            </a:r>
            <a:r>
              <a:rPr lang="en-US" sz="1200" dirty="0"/>
              <a:t>, </a:t>
            </a:r>
            <a:r>
              <a:rPr lang="en-US" sz="1200" dirty="0" err="1"/>
              <a:t>sam</a:t>
            </a:r>
            <a:r>
              <a:rPr lang="en-US" sz="1200" dirty="0"/>
              <a:t> </a:t>
            </a:r>
            <a:r>
              <a:rPr lang="en-US" sz="1200" dirty="0" err="1"/>
              <a:t>inimodioria</a:t>
            </a:r>
            <a:r>
              <a:rPr lang="en-US" sz="1200" dirty="0"/>
              <a:t> sum </a:t>
            </a:r>
            <a:r>
              <a:rPr lang="en-US" sz="1200" dirty="0" err="1"/>
              <a:t>aliqui</a:t>
            </a:r>
            <a:r>
              <a:rPr lang="en-US" sz="1200" dirty="0"/>
              <a:t> </a:t>
            </a:r>
            <a:r>
              <a:rPr lang="en-US" sz="1200" dirty="0" err="1"/>
              <a:t>officima</a:t>
            </a:r>
            <a:r>
              <a:rPr lang="en-US" sz="1200" dirty="0"/>
              <a:t> nis </a:t>
            </a:r>
            <a:r>
              <a:rPr lang="en-US" sz="1200" dirty="0" err="1"/>
              <a:t>ent</a:t>
            </a:r>
            <a:r>
              <a:rPr lang="en-US" sz="1200" dirty="0"/>
              <a:t> od </a:t>
            </a:r>
            <a:r>
              <a:rPr lang="en-US" sz="1200" dirty="0" err="1"/>
              <a:t>unt</a:t>
            </a:r>
            <a:r>
              <a:rPr lang="en-US" sz="1200" dirty="0"/>
              <a:t>, </a:t>
            </a:r>
            <a:r>
              <a:rPr lang="en-US" sz="1200" dirty="0" err="1"/>
              <a:t>tem</a:t>
            </a:r>
            <a:r>
              <a:rPr lang="en-US" sz="1200" dirty="0"/>
              <a:t> </a:t>
            </a:r>
            <a:r>
              <a:rPr lang="en-US" sz="1200" dirty="0" err="1"/>
              <a:t>ea</a:t>
            </a:r>
            <a:r>
              <a:rPr lang="en-US" sz="1200" dirty="0"/>
              <a:t> </a:t>
            </a:r>
            <a:r>
              <a:rPr lang="en-US" sz="1200" dirty="0" err="1"/>
              <a:t>vellori</a:t>
            </a:r>
            <a:r>
              <a:rPr lang="en-US" sz="1200" dirty="0"/>
              <a:t> </a:t>
            </a:r>
            <a:r>
              <a:rPr lang="en-US" sz="1200" dirty="0" err="1"/>
              <a:t>taturitia</a:t>
            </a:r>
            <a:r>
              <a:rPr lang="en-US" sz="1200" dirty="0"/>
              <a:t> </a:t>
            </a:r>
            <a:r>
              <a:rPr lang="en-US" sz="1200" dirty="0" err="1"/>
              <a:t>nonessi</a:t>
            </a:r>
            <a:r>
              <a:rPr lang="en-US" sz="1200" dirty="0"/>
              <a:t> </a:t>
            </a:r>
            <a:r>
              <a:rPr lang="en-US" sz="1200" dirty="0" err="1"/>
              <a:t>dicilit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as sum </a:t>
            </a:r>
            <a:r>
              <a:rPr lang="en-US" sz="1200" dirty="0" err="1"/>
              <a:t>dolo</a:t>
            </a:r>
            <a:r>
              <a:rPr lang="en-US" sz="1200" dirty="0"/>
              <a:t> </a:t>
            </a:r>
            <a:r>
              <a:rPr lang="en-US" sz="1200" dirty="0" err="1"/>
              <a:t>idi</a:t>
            </a:r>
            <a:r>
              <a:rPr lang="en-US" sz="1200" dirty="0"/>
              <a:t> </a:t>
            </a:r>
            <a:r>
              <a:rPr lang="en-US" sz="1200" dirty="0" err="1"/>
              <a:t>denit</a:t>
            </a:r>
            <a:r>
              <a:rPr lang="en-US" sz="1200" dirty="0"/>
              <a:t>, qui core </a:t>
            </a:r>
            <a:r>
              <a:rPr lang="en-US" sz="1200" dirty="0" err="1"/>
              <a:t>porehen</a:t>
            </a:r>
            <a:r>
              <a:rPr lang="en-US" sz="1200" dirty="0"/>
              <a:t> </a:t>
            </a:r>
            <a:r>
              <a:rPr lang="en-US" sz="1200" dirty="0" err="1"/>
              <a:t>daecus</a:t>
            </a:r>
            <a:r>
              <a:rPr lang="en-US" sz="1200" dirty="0"/>
              <a:t> et </a:t>
            </a:r>
            <a:r>
              <a:rPr lang="en-US" sz="1200" dirty="0" err="1"/>
              <a:t>laudi</a:t>
            </a:r>
            <a:r>
              <a:rPr lang="en-US" sz="1200" dirty="0"/>
              <a:t> </a:t>
            </a:r>
            <a:r>
              <a:rPr lang="en-US" sz="1200" dirty="0" err="1"/>
              <a:t>voloritissi</a:t>
            </a:r>
            <a:r>
              <a:rPr lang="en-US" sz="1200" dirty="0"/>
              <a:t> </a:t>
            </a:r>
            <a:r>
              <a:rPr lang="en-US" sz="1200" dirty="0" err="1"/>
              <a:t>nos</a:t>
            </a:r>
            <a:r>
              <a:rPr lang="en-US" sz="1200" dirty="0"/>
              <a:t> </a:t>
            </a:r>
            <a:r>
              <a:rPr lang="en-US" sz="1200" dirty="0" err="1"/>
              <a:t>volecum</a:t>
            </a:r>
            <a:r>
              <a:rPr lang="en-US" sz="1200" dirty="0"/>
              <a:t> </a:t>
            </a:r>
            <a:r>
              <a:rPr lang="en-US" sz="1200" dirty="0" err="1"/>
              <a:t>fuga</a:t>
            </a:r>
            <a:r>
              <a:rPr lang="en-US" sz="1200" dirty="0"/>
              <a:t>. Nam am qui </a:t>
            </a:r>
            <a:r>
              <a:rPr lang="en-US" sz="1200" dirty="0" err="1"/>
              <a:t>conectu</a:t>
            </a:r>
            <a:r>
              <a:rPr lang="en-US" sz="1200" dirty="0"/>
              <a:t> </a:t>
            </a:r>
            <a:r>
              <a:rPr lang="en-US" sz="1200" dirty="0" err="1"/>
              <a:t>loolppor</a:t>
            </a:r>
            <a:r>
              <a:rPr lang="en-US" sz="1200" dirty="0"/>
              <a:t>. </a:t>
            </a:r>
            <a:r>
              <a:rPr lang="en-US" sz="1200" dirty="0" err="1"/>
              <a:t>Faccus</a:t>
            </a:r>
            <a:r>
              <a:rPr lang="en-US" sz="1200" dirty="0"/>
              <a:t>,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eles</a:t>
            </a:r>
            <a:r>
              <a:rPr lang="en-US" sz="1200" dirty="0"/>
              <a:t> </a:t>
            </a:r>
            <a:r>
              <a:rPr lang="en-US" sz="1200" dirty="0" err="1"/>
              <a:t>dolupta</a:t>
            </a:r>
            <a:r>
              <a:rPr lang="en-US" sz="1200" dirty="0"/>
              <a:t> </a:t>
            </a:r>
            <a:r>
              <a:rPr lang="en-US" sz="1200" dirty="0" err="1"/>
              <a:t>simenis</a:t>
            </a:r>
            <a:r>
              <a:rPr lang="en-US" sz="1200" dirty="0"/>
              <a:t> et </a:t>
            </a:r>
            <a:r>
              <a:rPr lang="en-US" sz="1200" dirty="0" err="1"/>
              <a:t>facil</a:t>
            </a:r>
            <a:r>
              <a:rPr lang="en-US" sz="1200" dirty="0"/>
              <a:t> et quo </a:t>
            </a:r>
            <a:r>
              <a:rPr lang="en-US" sz="1200" dirty="0" err="1"/>
              <a:t>blacero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apiet</a:t>
            </a:r>
            <a:r>
              <a:rPr lang="en-US" sz="1200" dirty="0"/>
              <a:t> id es in </a:t>
            </a:r>
            <a:r>
              <a:rPr lang="en-US" sz="1200" dirty="0" err="1"/>
              <a:t>pelique</a:t>
            </a:r>
            <a:r>
              <a:rPr lang="en-US" sz="1200" dirty="0"/>
              <a:t> </a:t>
            </a:r>
            <a:r>
              <a:rPr lang="en-US" sz="1200" dirty="0" err="1"/>
              <a:t>doluptio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ventet</a:t>
            </a:r>
            <a:r>
              <a:rPr lang="en-US" sz="1200" dirty="0"/>
              <a:t>. que </a:t>
            </a:r>
            <a:r>
              <a:rPr lang="en-US" sz="1200" dirty="0" err="1"/>
              <a:t>electibus</a:t>
            </a:r>
            <a:r>
              <a:rPr lang="en-US" sz="1200" dirty="0"/>
              <a:t> el </a:t>
            </a:r>
            <a:r>
              <a:rPr lang="en-US" sz="1200" dirty="0" err="1"/>
              <a:t>est</a:t>
            </a:r>
            <a:r>
              <a:rPr lang="en-US" sz="1200" dirty="0"/>
              <a:t> </a:t>
            </a:r>
            <a:r>
              <a:rPr lang="en-US" sz="1200" dirty="0" err="1"/>
              <a:t>lat</a:t>
            </a:r>
            <a:r>
              <a:rPr lang="en-US" sz="1200" dirty="0"/>
              <a:t> pre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omnist</a:t>
            </a:r>
            <a:r>
              <a:rPr lang="en-US" sz="1200" dirty="0"/>
              <a:t> que </a:t>
            </a:r>
            <a:r>
              <a:rPr lang="en-US" sz="1200" dirty="0" err="1"/>
              <a:t>ari</a:t>
            </a:r>
            <a:r>
              <a:rPr lang="en-US" sz="1200" dirty="0"/>
              <a:t> </a:t>
            </a:r>
            <a:r>
              <a:rPr lang="en-US" sz="1200" dirty="0" err="1"/>
              <a:t>verchillorae</a:t>
            </a:r>
            <a:r>
              <a:rPr lang="en-US" sz="1200" dirty="0"/>
              <a:t> </a:t>
            </a:r>
            <a:r>
              <a:rPr lang="en-US" sz="1200" dirty="0" err="1"/>
              <a:t>reperaeprae</a:t>
            </a:r>
            <a:r>
              <a:rPr lang="en-US" sz="1200" dirty="0"/>
              <a:t>. </a:t>
            </a:r>
          </a:p>
        </p:txBody>
      </p:sp>
      <p:pic>
        <p:nvPicPr>
          <p:cNvPr id="8" name="Picture 7" descr="A grey background with white text&#10;&#10;Description automatically generated">
            <a:extLst>
              <a:ext uri="{FF2B5EF4-FFF2-40B4-BE49-F238E27FC236}">
                <a16:creationId xmlns:a16="http://schemas.microsoft.com/office/drawing/2014/main" id="{28E926DF-C84D-6BF2-736B-2E653CC81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704" y="2860988"/>
            <a:ext cx="2588307" cy="27249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17CC7C-A0DA-49EF-8F2D-254FD021DC91}"/>
              </a:ext>
            </a:extLst>
          </p:cNvPr>
          <p:cNvSpPr txBox="1"/>
          <p:nvPr/>
        </p:nvSpPr>
        <p:spPr>
          <a:xfrm>
            <a:off x="3848487" y="5769476"/>
            <a:ext cx="2847280" cy="1569660"/>
          </a:xfrm>
          <a:prstGeom prst="rect">
            <a:avLst/>
          </a:prstGeom>
          <a:noFill/>
        </p:spPr>
        <p:txBody>
          <a:bodyPr wrap="square" numCol="1" spcCol="274320" rtlCol="0">
            <a:spAutoFit/>
          </a:bodyPr>
          <a:lstStyle/>
          <a:p>
            <a:r>
              <a:rPr lang="en-US" sz="1200" dirty="0"/>
              <a:t>Enter body copy here. </a:t>
            </a:r>
            <a:r>
              <a:rPr lang="en-US" sz="1200" dirty="0" err="1"/>
              <a:t>Udanduci</a:t>
            </a:r>
            <a:r>
              <a:rPr lang="en-US" sz="1200" dirty="0"/>
              <a:t> </a:t>
            </a:r>
            <a:r>
              <a:rPr lang="en-US" sz="1200" dirty="0" err="1"/>
              <a:t>dolo</a:t>
            </a:r>
            <a:r>
              <a:rPr lang="en-US" sz="1200" dirty="0"/>
              <a:t> </a:t>
            </a:r>
            <a:r>
              <a:rPr lang="en-US" sz="1200" dirty="0" err="1"/>
              <a:t>tenimus</a:t>
            </a:r>
            <a:r>
              <a:rPr lang="en-US" sz="1200" dirty="0"/>
              <a:t> </a:t>
            </a:r>
            <a:r>
              <a:rPr lang="en-US" sz="1200" dirty="0" err="1"/>
              <a:t>experitaqui</a:t>
            </a:r>
            <a:r>
              <a:rPr lang="en-US" sz="1200" dirty="0"/>
              <a:t> </a:t>
            </a:r>
            <a:r>
              <a:rPr lang="en-US" sz="1200" dirty="0" err="1"/>
              <a:t>nobitatur</a:t>
            </a:r>
            <a:r>
              <a:rPr lang="en-US" sz="1200" dirty="0"/>
              <a:t>. </a:t>
            </a:r>
            <a:r>
              <a:rPr lang="en-US" sz="1200" dirty="0" err="1"/>
              <a:t>Renihil</a:t>
            </a:r>
            <a:r>
              <a:rPr lang="en-US" sz="1200" dirty="0"/>
              <a:t> </a:t>
            </a:r>
            <a:r>
              <a:rPr lang="en-US" sz="1200" dirty="0" err="1"/>
              <a:t>molorit</a:t>
            </a:r>
            <a:r>
              <a:rPr lang="en-US" sz="1200" dirty="0"/>
              <a:t> </a:t>
            </a:r>
            <a:r>
              <a:rPr lang="en-US" sz="1200" dirty="0" err="1"/>
              <a:t>reped</a:t>
            </a:r>
            <a:r>
              <a:rPr lang="en-US" sz="1200" dirty="0"/>
              <a:t> </a:t>
            </a:r>
            <a:r>
              <a:rPr lang="en-US" sz="1200" dirty="0" err="1"/>
              <a:t>etestores</a:t>
            </a:r>
            <a:r>
              <a:rPr lang="en-US" sz="1200" dirty="0"/>
              <a:t> </a:t>
            </a:r>
            <a:r>
              <a:rPr lang="en-US" sz="1200" dirty="0" err="1"/>
              <a:t>excessi</a:t>
            </a:r>
            <a:r>
              <a:rPr lang="en-US" sz="1200" dirty="0"/>
              <a:t> </a:t>
            </a:r>
            <a:r>
              <a:rPr lang="en-US" sz="1200" dirty="0" err="1"/>
              <a:t>numquo</a:t>
            </a:r>
            <a:r>
              <a:rPr lang="en-US" sz="1200" dirty="0"/>
              <a:t> </a:t>
            </a:r>
            <a:r>
              <a:rPr lang="en-US" sz="1200" dirty="0" err="1"/>
              <a:t>omnimil</a:t>
            </a:r>
            <a:r>
              <a:rPr lang="en-US" sz="1200" dirty="0"/>
              <a:t> </a:t>
            </a:r>
            <a:r>
              <a:rPr lang="en-US" sz="1200" dirty="0" err="1"/>
              <a:t>lendipsunto</a:t>
            </a:r>
            <a:r>
              <a:rPr lang="en-US" sz="1200" dirty="0"/>
              <a:t> </a:t>
            </a:r>
            <a:r>
              <a:rPr lang="en-US" sz="1200" dirty="0" err="1"/>
              <a:t>inimpos</a:t>
            </a:r>
            <a:r>
              <a:rPr lang="en-US" sz="1200" dirty="0"/>
              <a:t> </a:t>
            </a:r>
            <a:r>
              <a:rPr lang="en-US" sz="1200" dirty="0" err="1"/>
              <a:t>atur</a:t>
            </a:r>
            <a:r>
              <a:rPr lang="en-US" sz="1200" dirty="0"/>
              <a:t>. </a:t>
            </a:r>
          </a:p>
          <a:p>
            <a:r>
              <a:rPr lang="en-US" sz="1200" dirty="0"/>
              <a:t>Enter body copy here. Gita vid </a:t>
            </a:r>
            <a:r>
              <a:rPr lang="en-US" sz="1200" dirty="0" err="1"/>
              <a:t>quunt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, </a:t>
            </a:r>
            <a:r>
              <a:rPr lang="en-US" sz="1200" dirty="0" err="1"/>
              <a:t>soluptatem</a:t>
            </a:r>
            <a:r>
              <a:rPr lang="en-US" sz="1200" dirty="0"/>
              <a:t> </a:t>
            </a:r>
            <a:r>
              <a:rPr lang="en-US" sz="1200" dirty="0" err="1"/>
              <a:t>harum</a:t>
            </a:r>
            <a:r>
              <a:rPr lang="en-US" sz="1200" dirty="0"/>
              <a:t> que </a:t>
            </a:r>
            <a:r>
              <a:rPr lang="en-US" sz="1200" dirty="0" err="1"/>
              <a:t>volor</a:t>
            </a:r>
            <a:r>
              <a:rPr lang="en-US" sz="1200" dirty="0"/>
              <a:t> accus </a:t>
            </a:r>
            <a:r>
              <a:rPr lang="en-US" sz="1200" dirty="0" err="1"/>
              <a:t>estecepudi</a:t>
            </a:r>
            <a:r>
              <a:rPr lang="en-US" sz="1200" dirty="0"/>
              <a:t> </a:t>
            </a:r>
            <a:r>
              <a:rPr lang="en-US" sz="1200" dirty="0" err="1"/>
              <a:t>dolupis</a:t>
            </a:r>
            <a:r>
              <a:rPr lang="en-US" sz="1200" dirty="0"/>
              <a:t> </a:t>
            </a:r>
            <a:r>
              <a:rPr lang="en-US" sz="1200" dirty="0" err="1"/>
              <a:t>diti</a:t>
            </a:r>
            <a:r>
              <a:rPr lang="en-US" sz="1200" dirty="0"/>
              <a:t> nus. 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8629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ilities-OOS-FLYERTEMP-v1" id="{90100124-0A8B-AE4B-ACB9-622C8DD261E8}" vid="{B88B1FA8-3AC0-264E-BC7D-0FD3AD69CA1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580</Words>
  <Application>Microsoft Macintosh PowerPoint</Application>
  <PresentationFormat>Custom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HEADLINE COPY GOES HERE</vt:lpstr>
      <vt:lpstr>HEADLINE COPY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COPY GOES HERE</dc:title>
  <dc:creator>Baffuto, Michelle</dc:creator>
  <cp:lastModifiedBy>Baffuto, Michelle</cp:lastModifiedBy>
  <cp:revision>2</cp:revision>
  <dcterms:created xsi:type="dcterms:W3CDTF">2023-09-21T18:07:53Z</dcterms:created>
  <dcterms:modified xsi:type="dcterms:W3CDTF">2023-11-01T15:49:01Z</dcterms:modified>
</cp:coreProperties>
</file>