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73017"/>
            <a:ext cx="7772400" cy="73694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4ECEBD8-892A-EA4F-B057-5E2021FB6F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213" y="6723306"/>
            <a:ext cx="872152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AC7E145-B20F-B7CE-6199-BFFDD5150A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3365" y="6713366"/>
            <a:ext cx="6609509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4DB9AF-AEAA-4C27-6E41-B947F966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087" y="6713366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994109"/>
            <a:ext cx="7886700" cy="659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26095"/>
            <a:ext cx="7886700" cy="27563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3BB9F-B64B-F83C-0607-F54FD9F38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717819"/>
            <a:ext cx="1003853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1E782-1FF2-591B-679B-A83D52BCF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3365" y="6713366"/>
            <a:ext cx="6609509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29B5A-69D5-29CA-466F-07C20E9A3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087" y="6713366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679" y="1221788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5678" y="2150925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4826D-2790-352C-C02A-FE0B51FDEA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213" y="6723306"/>
            <a:ext cx="872152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0C088-B875-C47D-C318-0F3ED6E67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3365" y="6713366"/>
            <a:ext cx="6609509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E2921-0966-630F-5DC2-A9A31AEEC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087" y="6713366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E8116-C477-3081-B005-E106948D71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213" y="6723306"/>
            <a:ext cx="961604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1CCD25-021F-F013-1269-85B154720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3365" y="6713366"/>
            <a:ext cx="6609509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C007F-3450-C65A-E2B9-2F2814330A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087" y="6713366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ular object with icons&#10;&#10;Description automatically generated with medium confidence">
            <a:extLst>
              <a:ext uri="{FF2B5EF4-FFF2-40B4-BE49-F238E27FC236}">
                <a16:creationId xmlns:a16="http://schemas.microsoft.com/office/drawing/2014/main" id="{E5AAF651-E781-37F3-056A-10C3242B44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1703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77529"/>
            <a:ext cx="7886700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84880-6885-B779-9541-4C5E03192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1213" y="6723306"/>
            <a:ext cx="872152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B6DDE-476C-04D0-A10B-14361ABF6E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3365" y="6713366"/>
            <a:ext cx="6609509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1AD68-D06C-0B91-F136-1BD8DA5DB7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087" y="6713366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text&#10;&#10;Description automatically generated">
            <a:extLst>
              <a:ext uri="{FF2B5EF4-FFF2-40B4-BE49-F238E27FC236}">
                <a16:creationId xmlns:a16="http://schemas.microsoft.com/office/drawing/2014/main" id="{64545EC0-3DDB-5F79-D39A-002EC96E16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9068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51181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69FD3-22BF-1DFB-46B9-FD14D34557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713366"/>
            <a:ext cx="884583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171B8-3BDF-2912-9579-96FAAFCC4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83365" y="6713366"/>
            <a:ext cx="6609509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DFC8B-A553-AD80-167B-C2DD635B6D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04087" y="6713366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4</cp:revision>
  <dcterms:created xsi:type="dcterms:W3CDTF">2023-08-30T20:17:55Z</dcterms:created>
  <dcterms:modified xsi:type="dcterms:W3CDTF">2023-11-06T15:44:53Z</dcterms:modified>
</cp:coreProperties>
</file>