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  <p:sldMasterId id="2147483663" r:id="rId2"/>
  </p:sldMasterIdLst>
  <p:sldIdLst>
    <p:sldId id="256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21" d="100"/>
          <a:sy n="121" d="100"/>
        </p:scale>
        <p:origin x="190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56592" y="1888435"/>
            <a:ext cx="7394712" cy="1152939"/>
          </a:xfrm>
        </p:spPr>
        <p:txBody>
          <a:bodyPr anchor="b">
            <a:normAutofit/>
          </a:bodyPr>
          <a:lstStyle>
            <a:lvl1pPr algn="ctr">
              <a:defRPr sz="36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56592" y="3179073"/>
            <a:ext cx="7394712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E5828B-AAF5-F6AF-9E1B-08B4AD89F9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501065" y="6639340"/>
            <a:ext cx="67337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E52B9A-82BA-56A0-8FAC-4F33D04AD0C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373217" y="6629400"/>
            <a:ext cx="3120887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BAC4E82-4F7F-9FC5-C69E-85725899C12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782339" y="6629400"/>
            <a:ext cx="1028700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3463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896" y="1787076"/>
            <a:ext cx="7494104" cy="107539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6896" y="3013249"/>
            <a:ext cx="7494104" cy="196456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CC26018-B698-0781-8E9B-DDB754F5A64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501065" y="6639340"/>
            <a:ext cx="67337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E9AC7A-47DF-5A3D-B387-994D7CE4B41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373217" y="6629400"/>
            <a:ext cx="3120887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88B395-3E74-4AC7-0A0E-585D33EF460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782339" y="6629400"/>
            <a:ext cx="1028700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4841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AB1612-FBB0-3733-C67A-40B1730B390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43609" y="1410631"/>
            <a:ext cx="7563678" cy="756823"/>
          </a:xfrm>
        </p:spPr>
        <p:txBody>
          <a:bodyPr anchor="b">
            <a:normAutofit/>
          </a:bodyPr>
          <a:lstStyle>
            <a:lvl1pPr algn="ctr">
              <a:defRPr sz="48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E83B255-D361-943E-06CB-8E2D5B3AB64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43608" y="2339768"/>
            <a:ext cx="7563677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DA690F-684E-C1AF-B84C-BADB2815BC9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501065" y="6639340"/>
            <a:ext cx="67337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7FEFDB8-5642-C061-F68E-3D0214FCC76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373217" y="6629400"/>
            <a:ext cx="3120887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890C58-168A-1960-51E0-F7FCFF60291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782339" y="6629400"/>
            <a:ext cx="1028700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99308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BD27BE-DE1E-AA20-1F73-F7C97229BB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0C9005-BBC5-BCA2-E72F-E89DBD5A93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3766C2-FA3E-902E-BC97-C89050A91BF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501065" y="6639340"/>
            <a:ext cx="67337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4204D1-5A84-86A6-C194-8C4EE1A3554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373217" y="6629400"/>
            <a:ext cx="3120887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98E573-9C03-B0FB-F897-99CF35D4073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782339" y="6629400"/>
            <a:ext cx="1028700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12171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jp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4" Type="http://schemas.openxmlformats.org/officeDocument/2006/relationships/image" Target="../media/image2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A white background with colorful waves&#10;&#10;Description automatically generated">
            <a:extLst>
              <a:ext uri="{FF2B5EF4-FFF2-40B4-BE49-F238E27FC236}">
                <a16:creationId xmlns:a16="http://schemas.microsoft.com/office/drawing/2014/main" id="{281CF09C-D249-E995-36C8-57391D1AF753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5715" y="-1"/>
            <a:ext cx="9132571" cy="68580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981267"/>
            <a:ext cx="6336196" cy="100047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101215"/>
            <a:ext cx="6336196" cy="186179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E3A463-0265-B565-61E3-49A88D45414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501065" y="6639340"/>
            <a:ext cx="67337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498DD538-D827-E9DC-B0F7-C9F9B03A53D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373217" y="6629400"/>
            <a:ext cx="3120887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B0D8031C-DAF9-88D6-371E-6E3D44E1B0C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782339" y="6629400"/>
            <a:ext cx="1028700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3300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white background with colorful text&#10;&#10;Description automatically generated">
            <a:extLst>
              <a:ext uri="{FF2B5EF4-FFF2-40B4-BE49-F238E27FC236}">
                <a16:creationId xmlns:a16="http://schemas.microsoft.com/office/drawing/2014/main" id="{4FC2F03E-625D-36C8-F9C1-108DF0FFB60D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5715" y="-1"/>
            <a:ext cx="9132571" cy="6858000"/>
          </a:xfrm>
          <a:prstGeom prst="rect">
            <a:avLst/>
          </a:prstGeom>
        </p:spPr>
      </p:pic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A4398E6-13BF-7064-2F28-2A4ED643EF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8224" y="1518063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69CBE3A-58F6-E945-ECF3-75920E2A36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8224" y="2978563"/>
            <a:ext cx="7886700" cy="195124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53FCF8-D5DA-4B92-42EF-ADD709A3C8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501065" y="6639340"/>
            <a:ext cx="67337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0528AD-256F-617C-697F-560787E04B1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373217" y="6629400"/>
            <a:ext cx="3120887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7E84C113-BB1F-E796-0AD2-1147272F2DE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782339" y="6629400"/>
            <a:ext cx="1028700" cy="1148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2107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0CA12C-26B7-F67D-DAF8-DC1FE60A4CE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94CB0FE-D8AB-E5C1-9C97-762D18C5D1D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68217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F027AC-0B38-6AD2-203D-27A24F0C82E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C267213-8A0B-F182-D411-810230724D4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97653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10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Custom Design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Bower, Julie</dc:creator>
  <cp:lastModifiedBy>Bower, Julie</cp:lastModifiedBy>
  <cp:revision>9</cp:revision>
  <dcterms:created xsi:type="dcterms:W3CDTF">2023-08-30T20:17:55Z</dcterms:created>
  <dcterms:modified xsi:type="dcterms:W3CDTF">2023-09-06T20:07:43Z</dcterms:modified>
</cp:coreProperties>
</file>

<file path=docProps/thumbnail.jpeg>
</file>