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  <p:sldMasterId id="2147483658" r:id="rId2"/>
    <p:sldMasterId id="2147483673" r:id="rId3"/>
    <p:sldMasterId id="2147483678" r:id="rId4"/>
    <p:sldMasterId id="2147483683" r:id="rId5"/>
    <p:sldMasterId id="2147483688" r:id="rId6"/>
    <p:sldMasterId id="2147483693" r:id="rId7"/>
    <p:sldMasterId id="2147483698" r:id="rId8"/>
    <p:sldMasterId id="2147483703" r:id="rId9"/>
  </p:sldMasterIdLst>
  <p:sldIdLst>
    <p:sldId id="256" r:id="rId10"/>
  </p:sldIdLst>
  <p:sldSz cx="9144000" cy="6858000" type="screen4x3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9260"/>
    <p:restoredTop sz="94694"/>
  </p:normalViewPr>
  <p:slideViewPr>
    <p:cSldViewPr snapToGrid="0">
      <p:cViewPr>
        <p:scale>
          <a:sx n="125" d="100"/>
          <a:sy n="125" d="100"/>
        </p:scale>
        <p:origin x="34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ED229-4029-E823-0469-32BAE20AF5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962217"/>
            <a:ext cx="6858000" cy="103442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058E23-CBB2-D15F-5BE5-BB3C221F3B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125856"/>
            <a:ext cx="6858000" cy="6062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83195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0951A8D-0D29-7DA8-DCC1-EEDD0401B5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962217"/>
            <a:ext cx="6858000" cy="103442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5561F789-3A3F-4D64-E5D3-ECAAC22E00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125856"/>
            <a:ext cx="6858000" cy="60628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04218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9C39B-730D-62C1-1FA3-9F672789D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74165"/>
            <a:ext cx="7886700" cy="8032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77519-0827-6B19-8E4A-5F341CA6C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631441"/>
            <a:ext cx="7886700" cy="2286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7347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609D3-99E6-16B6-EB5F-F61636C17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259205"/>
            <a:ext cx="7886700" cy="40703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F39E-E557-6D31-D2C5-7BCEB0A120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36912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4590C1-1F41-4B5E-6A54-D9D63DBAE3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36912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99916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44753-635C-176F-FA40-461A23ECDC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783839"/>
            <a:ext cx="6858000" cy="726123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08EDD2-A7ED-E467-CBD4-FA3EFF5006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51358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0D0C9-FCA7-97E6-F9CC-250528FCC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FB87F-01BC-9226-2575-D21E786D44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8794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279FE-618A-AFD2-8256-F594CA1B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20604"/>
            <a:ext cx="7886700" cy="7153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3F47F-A9FB-5290-6E46-B012FD31D2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609815-27F8-451F-E27A-802FE13A4B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43789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CF047-9EB2-0636-36DC-F7086103ED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58239"/>
            <a:ext cx="6858000" cy="705803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88ACD2-95AB-CEFC-028B-AF16F088BB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956118"/>
            <a:ext cx="6858000" cy="48228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35581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5814D-2E4F-4F91-D613-7103196FD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4B5FA-949C-8595-1522-D5B549612D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816157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D1917-B42F-74B8-449B-4766C760C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4F789-9AE6-D1D2-E498-B88693E80E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33458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588310-0DCE-7B04-4066-C573BCB48F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334581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603513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213E3-1F33-0BA0-42CF-E6310BB9D8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219199"/>
            <a:ext cx="6858000" cy="776923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69A427-0D2A-B866-405F-2738C3E247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088198"/>
            <a:ext cx="6858000" cy="54324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522466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F181448-C1A3-8401-5DBB-B17CC4A6A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890" y="1879158"/>
            <a:ext cx="7886700" cy="7255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1E16C03-FE9F-3A02-B983-EF1C504C8B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890" y="2604715"/>
            <a:ext cx="7886700" cy="2057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172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7F988-3C2A-9710-C9B2-FD3BFBC29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B781C-7A7C-7046-63E9-44E28ED3A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83724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2393C-BD6A-D398-122F-F6CA901FB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E505FB-F1BC-1596-DC3A-F18D743CB2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3355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F37235-F1E6-4AA3-A60C-BEE44ECC5E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3355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539654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B2A05-8A0F-E3E6-812A-76B36BEE09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814319"/>
            <a:ext cx="6858000" cy="695643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E87A20-CDE2-6C57-4631-DAF3331068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248626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21D8E0-3342-30D6-61FD-64C7EA10D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1A93C-F591-E95D-54AB-86329B412C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73793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1A5FA-4CFE-0405-A30B-14BE359DB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0E180-6084-D33B-AECB-55DA61BDD2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2760345"/>
            <a:ext cx="3867150" cy="294957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E5DA8D-F7DC-394B-6AB9-CE835B2578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2760345"/>
            <a:ext cx="3867150" cy="2949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30660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F584B-A01A-95D6-9741-7D8AAF3C8F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280159"/>
            <a:ext cx="6858000" cy="787083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2ED207-95DC-9B0D-068E-F1FB4A5730D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15931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581219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E3119-65C4-0765-57A4-D128E3F2D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E312E-B30F-05A1-9AA3-ACF06C125C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845844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06713-A532-0A2E-8DE2-9C2C53A4DE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76961"/>
            <a:ext cx="7886700" cy="619759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9D0B14-9F69-0BE5-D75D-FD28C0EB37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30E9D8-4057-DDFD-95BB-5BB16605DA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2135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C4FD4-131F-29EA-CF95-3F5B4D5E5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474843"/>
            <a:ext cx="7886700" cy="56756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316E8-59AE-1E20-37E0-56857BEBD3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3147531"/>
            <a:ext cx="3886200" cy="2746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BE230E-8A43-AF7F-A4FC-C8F5547584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3147531"/>
            <a:ext cx="3886200" cy="27463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9819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26745-3AFF-317F-89B2-C7BA319C3A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503488"/>
            <a:ext cx="6858000" cy="1006475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5BD4A8-7254-12E5-0C8E-5C9F491F5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88680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CD893F0-74BA-F278-4272-843BE4003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050" y="1980758"/>
            <a:ext cx="7886700" cy="7255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C163F25-AB8B-3078-769D-DD8E3329B6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050" y="2706315"/>
            <a:ext cx="7886700" cy="2057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713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B77A8-6E11-D7B6-411D-18EE07012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03437"/>
            <a:ext cx="7886700" cy="91805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85D6AB-DDF6-16FD-2E41-822018A99A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3180523"/>
            <a:ext cx="3886200" cy="23158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51A6B5-5DC5-0668-B3D2-47C24A1BFE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3180523"/>
            <a:ext cx="3886200" cy="231581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85049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93503"/>
            <a:ext cx="7772400" cy="816459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31964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305878"/>
            <a:ext cx="7886700" cy="7255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201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3101009"/>
            <a:ext cx="3886200" cy="238539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3101009"/>
            <a:ext cx="3886200" cy="238539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92271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.jp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.jp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.jp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8.jpg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9.jp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2A6BDE95-BC82-71F5-CD32-1A002C85B21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B33626-F96F-202E-4A49-C079B5984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71684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4EDCC7-0140-08F1-67E4-9EC347A4B8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3177348"/>
            <a:ext cx="7886700" cy="2676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91236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708" r:id="rId2"/>
    <p:sldLayoutId id="2147483657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yellow and black text&#10;&#10;Description automatically generated">
            <a:extLst>
              <a:ext uri="{FF2B5EF4-FFF2-40B4-BE49-F238E27FC236}">
                <a16:creationId xmlns:a16="http://schemas.microsoft.com/office/drawing/2014/main" id="{2ACE5253-D0D7-C669-AE43-25D044450AB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F96ED8-F630-BE45-0BAB-19D23E434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10343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FC0C1D-3711-FB4E-D9C2-F1F4954483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3593755"/>
            <a:ext cx="7886700" cy="1951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63779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3" r:id="rId2"/>
    <p:sldLayoutId id="2147483662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white background with yellow flag&#10;&#10;Description automatically generated">
            <a:extLst>
              <a:ext uri="{FF2B5EF4-FFF2-40B4-BE49-F238E27FC236}">
                <a16:creationId xmlns:a16="http://schemas.microsoft.com/office/drawing/2014/main" id="{0145503F-0BFC-3BAF-217B-0403029D551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70587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031435"/>
            <a:ext cx="7886700" cy="2057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54190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white background with yellow and black text&#10;&#10;Description automatically generated">
            <a:extLst>
              <a:ext uri="{FF2B5EF4-FFF2-40B4-BE49-F238E27FC236}">
                <a16:creationId xmlns:a16="http://schemas.microsoft.com/office/drawing/2014/main" id="{D13DF2BD-14BA-776B-B3A1-4514DBD46D9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3890F9-3263-8A7A-4873-5BC504ACA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57416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111E51-CFA0-D2A6-96FF-E23FE4458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2987039"/>
            <a:ext cx="7886700" cy="1930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8064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white background with yellow and black text&#10;&#10;Description automatically generated">
            <a:extLst>
              <a:ext uri="{FF2B5EF4-FFF2-40B4-BE49-F238E27FC236}">
                <a16:creationId xmlns:a16="http://schemas.microsoft.com/office/drawing/2014/main" id="{79CA347B-E37D-B9BB-C8E5-ECEEC4FD520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9FB650-AC06-BD4D-AED3-1148031DA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676400"/>
            <a:ext cx="7886700" cy="715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EAF046-888F-0072-407E-B5BC2D3D40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2526665"/>
            <a:ext cx="7886700" cy="1771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1560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A5D8AEA6-CB8B-45F8-4CFB-4DF3254E5B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5086D8-4939-66C4-0CDE-669A4AA4E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3D84F9-1107-29F7-5883-CA0E57C527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075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75206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63A32F7E-9A8F-C681-94C8-1361D2A1DF3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00210C-43FD-CEB7-5204-D8AC98AB79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979B05-A8A8-3D47-5894-DB38DD62F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0961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6175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C602080-02F4-A3D9-7851-4F201FFE7A7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98448D2-75FC-49B0-949E-3AB5EE676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079308"/>
            <a:ext cx="7886700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9070CE-3D4C-7B3E-6799-8E67337BB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2835275"/>
            <a:ext cx="7886700" cy="3341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1638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yellow and white flag&#10;&#10;Description automatically generated">
            <a:extLst>
              <a:ext uri="{FF2B5EF4-FFF2-40B4-BE49-F238E27FC236}">
                <a16:creationId xmlns:a16="http://schemas.microsoft.com/office/drawing/2014/main" id="{1962D8B8-8957-022A-5734-D40E532E6A7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EC51D2-A534-9535-B32B-A60873F5D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85054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2DDEA3-A4EF-BDF4-8D6E-DF02064794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3342639"/>
            <a:ext cx="7886700" cy="2686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0987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647EA-1F11-53B3-CE1F-F7238449D1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2558829"/>
            <a:ext cx="6858000" cy="93089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5160D8-EAEB-D0BA-43A4-85E9CC5F0A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93089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34315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</vt:i4>
      </vt:variant>
    </vt:vector>
  </HeadingPairs>
  <TitlesOfParts>
    <vt:vector size="13" baseType="lpstr">
      <vt:lpstr>Arial</vt:lpstr>
      <vt:lpstr>Calibri</vt:lpstr>
      <vt:lpstr>Calibri Light</vt:lpstr>
      <vt:lpstr>Custom Design</vt:lpstr>
      <vt:lpstr>1_Custom Design</vt:lpstr>
      <vt:lpstr>Office Theme</vt:lpstr>
      <vt:lpstr>2_Custom Design</vt:lpstr>
      <vt:lpstr>3_Custom Design</vt:lpstr>
      <vt:lpstr>4_Custom Design</vt:lpstr>
      <vt:lpstr>5_Custom Design</vt:lpstr>
      <vt:lpstr>6_Custom Design</vt:lpstr>
      <vt:lpstr>7_Custom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7</cp:revision>
  <dcterms:created xsi:type="dcterms:W3CDTF">2023-06-01T17:06:16Z</dcterms:created>
  <dcterms:modified xsi:type="dcterms:W3CDTF">2023-08-18T15:22:20Z</dcterms:modified>
</cp:coreProperties>
</file>