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E5F75-846F-7674-AC5A-5F650775D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1078" y="2285957"/>
            <a:ext cx="9144000" cy="105096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574D9-926B-DF05-26D1-515B9E59D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1078" y="3429000"/>
            <a:ext cx="9144000" cy="96002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A4926-616A-5474-4C5C-F070B0535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41135-56B4-5BBC-9FCF-00B07CABFA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1" y="6709705"/>
            <a:ext cx="5936145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F75A3-FBB2-561F-F429-98FEE0BBE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59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2FAC9-F1B0-0101-655D-58C10073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52CB-ECAB-29D3-4D51-06A13A910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69BEB-1753-E8F5-3DAD-6397533BAD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88715-C9C8-E626-8200-DE89431BE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1" y="6709705"/>
            <a:ext cx="5936145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4A57F-798E-B5AE-E5FE-67FBA5F38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59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028E1-A0C1-9B8A-0240-E3E7F2FFA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991" y="1630016"/>
            <a:ext cx="9144000" cy="725557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32BF6-1066-B04C-DBB0-DAB1BB1FA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991" y="2524539"/>
            <a:ext cx="9144000" cy="255435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69E1F-01DC-5D48-7BA9-7F13AC0D33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C0AEE-4CCF-8E94-C790-DB6E745063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1" y="6709705"/>
            <a:ext cx="5936145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216DF-AD51-0755-7BFB-DA382B8EB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59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7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18B4D-FEBA-B15B-EA96-ED71A3E11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A8ABE-E3B6-0E66-ACD5-D27D5C04D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C790E9-CF8D-1045-D6B9-B2F2DB5FB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5C013-64A3-A1E1-0DBC-26D9ECC992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1" y="6709705"/>
            <a:ext cx="5936145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B6793-7698-B45D-0B3C-BC725C76B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59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and red cover&#10;&#10;Description automatically generated">
            <a:extLst>
              <a:ext uri="{FF2B5EF4-FFF2-40B4-BE49-F238E27FC236}">
                <a16:creationId xmlns:a16="http://schemas.microsoft.com/office/drawing/2014/main" id="{FFB2EADB-47D2-4088-41B0-BBAAFE10108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2F8296-162C-86E0-CCD3-260679B28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896" y="2256182"/>
            <a:ext cx="9438861" cy="5922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2FF8C-F678-BD52-CD0B-1E20EEF67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0896" y="3025590"/>
            <a:ext cx="9438861" cy="1967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97FA9-5976-2EF7-A073-5E8039045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93595-A850-F2A3-B926-3709EFEBA2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1" y="6709705"/>
            <a:ext cx="5936145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99E586-B5DB-3299-3025-FCDDCBC3BE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59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9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background with red and black text&#10;&#10;Description automatically generated">
            <a:extLst>
              <a:ext uri="{FF2B5EF4-FFF2-40B4-BE49-F238E27FC236}">
                <a16:creationId xmlns:a16="http://schemas.microsoft.com/office/drawing/2014/main" id="{9D7FC0C8-E3F7-0948-E9FB-F092D9AA9D2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A30F39-15EA-E2F8-85C7-4CA794938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3540"/>
            <a:ext cx="88524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38923-DA84-D849-9B67-5A90FF098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04101"/>
            <a:ext cx="10515600" cy="1893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3F6E99-55E9-05C6-FEDF-36196200C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E5E38-4012-0EDE-6ECA-D12707B175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1" y="6709705"/>
            <a:ext cx="5936145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119BDE-E163-F45B-95A0-BAF0FFBDB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59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27FC8-1CFB-2A02-5825-79B22C18E6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1944A2-D588-BD92-59D1-4AF791C2E3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CD161-078C-2F60-C9D0-DF80B6619C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C8E038-2582-C93C-FB4E-16E49AB363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6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4</cp:revision>
  <dcterms:created xsi:type="dcterms:W3CDTF">2023-08-30T20:05:52Z</dcterms:created>
  <dcterms:modified xsi:type="dcterms:W3CDTF">2023-09-06T19:59:05Z</dcterms:modified>
</cp:coreProperties>
</file>