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6122" y="1888435"/>
            <a:ext cx="6649278" cy="736945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6120" y="2727395"/>
            <a:ext cx="664927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14250DA-268B-3253-F191-2777EEE27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1697BE-D283-07CB-CD5A-7CF515DDE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A52E0BC-2E67-34F1-20FB-F56AD1A5B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3748" y="1614731"/>
            <a:ext cx="6490252" cy="6596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746" y="2446717"/>
            <a:ext cx="6490253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05335-C140-CEB3-CD10-A5AD90007A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BBF96-11DE-D40E-4365-F13B94733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B0739-49EF-1E03-F2AF-9FEFF5179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9" y="1410631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2339768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42A17-314B-CAD6-ABB0-4390AD211F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902BB-148B-8599-DC3A-9EA3D125E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D6C73-F53F-FB4D-EE36-60AD29A3E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083C2-3A1E-0883-AEE1-2F8BA169A5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7074E-A70E-4B67-3806-58B8EA178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5E976-64EB-A9AB-41EC-B2DF0227C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and red background with a red and black logo&#10;&#10;Description automatically generated">
            <a:extLst>
              <a:ext uri="{FF2B5EF4-FFF2-40B4-BE49-F238E27FC236}">
                <a16:creationId xmlns:a16="http://schemas.microsoft.com/office/drawing/2014/main" id="{C940BB46-C49D-2A60-F39B-53859B1B09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604" y="1905967"/>
            <a:ext cx="6336196" cy="5168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604" y="2498103"/>
            <a:ext cx="6336196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8E81C-BD90-86DE-29C2-2753B2F7A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80C237-392F-563F-EA74-9BCD534EE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972044-A270-96B3-C559-A53ED36A7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red and black text&#10;&#10;Description automatically generated">
            <a:extLst>
              <a:ext uri="{FF2B5EF4-FFF2-40B4-BE49-F238E27FC236}">
                <a16:creationId xmlns:a16="http://schemas.microsoft.com/office/drawing/2014/main" id="{6A1FCD36-7EA0-4DC6-89FA-B67F1D6AD1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15180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224" y="2978563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A5B91-D8C4-6412-3B90-6D24391C97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59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E6582F-5E51-C211-3D35-E6CB5AC00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66272" y="6709705"/>
            <a:ext cx="30861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5F9D96-62F3-CD6E-7540-1BF4273A8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5272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6</cp:revision>
  <dcterms:created xsi:type="dcterms:W3CDTF">2023-08-30T20:17:55Z</dcterms:created>
  <dcterms:modified xsi:type="dcterms:W3CDTF">2023-09-06T19:57:48Z</dcterms:modified>
</cp:coreProperties>
</file>