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88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888435"/>
            <a:ext cx="7772400" cy="73694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2999" y="2727395"/>
            <a:ext cx="7772399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DB020-F068-04E9-7F83-DB3563DA9E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80930" y="6684341"/>
            <a:ext cx="1692138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7AE0-5DA6-5F40-8AF5-8A6C23748D83}" type="datetimeFigureOut">
              <a:rPr lang="en-US" smtClean="0"/>
              <a:pPr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452396-1539-928B-306A-5619B0D85C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5968" y="6684341"/>
            <a:ext cx="30861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9082A8-A4AE-A4F0-33E8-C7754F20E6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44968" y="6684341"/>
            <a:ext cx="20574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F96C0-9CE2-744A-ADBC-74EADA4D47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7300" y="1614731"/>
            <a:ext cx="7886700" cy="659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7300" y="2446717"/>
            <a:ext cx="7886700" cy="19645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11E404-FBBF-D6CA-009D-3580490DE6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80930" y="6684341"/>
            <a:ext cx="1692138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7AE0-5DA6-5F40-8AF5-8A6C23748D83}" type="datetimeFigureOut">
              <a:rPr lang="en-US" smtClean="0"/>
              <a:pPr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5CE94-F69A-B4FC-B1A5-D1F0E04347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5968" y="6684341"/>
            <a:ext cx="30861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C2985E-C52C-8084-BFEB-DB454EC38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44968" y="6684341"/>
            <a:ext cx="20574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F96C0-9CE2-744A-ADBC-74EADA4D47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43609" y="1410631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2339768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969316-F83A-4F67-1D29-31FF52EFF1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55398" y="6684341"/>
            <a:ext cx="1692138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7AE0-5DA6-5F40-8AF5-8A6C23748D83}" type="datetimeFigureOut">
              <a:rPr lang="en-US" smtClean="0"/>
              <a:pPr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B9C591-E4E0-43AB-06D9-C38ED4AB0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5968" y="6684341"/>
            <a:ext cx="30861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9120B2-9199-6B8E-FF7E-C6FCD0EE6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44968" y="6684341"/>
            <a:ext cx="20574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F96C0-9CE2-744A-ADBC-74EADA4D47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62EB5-3FE3-50C5-4AB9-28BBB12EDF7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6311" y="6684341"/>
            <a:ext cx="1692138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7AE0-5DA6-5F40-8AF5-8A6C23748D83}" type="datetimeFigureOut">
              <a:rPr lang="en-US" smtClean="0"/>
              <a:pPr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4C114-39D3-EC30-0F1C-4AF05B5091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5968" y="6684341"/>
            <a:ext cx="30861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B7758-AE45-ACD4-B99A-8406CC9A55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44968" y="6684341"/>
            <a:ext cx="20574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F96C0-9CE2-744A-ADBC-74EADA4D47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and red background with a red and white logo&#10;&#10;Description automatically generated with medium confidence">
            <a:extLst>
              <a:ext uri="{FF2B5EF4-FFF2-40B4-BE49-F238E27FC236}">
                <a16:creationId xmlns:a16="http://schemas.microsoft.com/office/drawing/2014/main" id="{09748ADC-41FC-050A-6232-688BFCF0D91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7300" y="1846332"/>
            <a:ext cx="7886700" cy="516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7300" y="2498104"/>
            <a:ext cx="7886700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124F86-46EE-FAA9-62FC-C91EFC5F8E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480930" y="6684341"/>
            <a:ext cx="1692138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7AE0-5DA6-5F40-8AF5-8A6C23748D83}" type="datetimeFigureOut">
              <a:rPr lang="en-US" smtClean="0"/>
              <a:pPr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2456E-14DB-E5D4-AF3F-221F208C05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5968" y="6684341"/>
            <a:ext cx="30861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40A5EA5-4879-F127-A352-5FA8DE4B54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44968" y="6684341"/>
            <a:ext cx="20574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F96C0-9CE2-744A-ADBC-74EADA4D47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background with red and black text&#10;&#10;Description automatically generated">
            <a:extLst>
              <a:ext uri="{FF2B5EF4-FFF2-40B4-BE49-F238E27FC236}">
                <a16:creationId xmlns:a16="http://schemas.microsoft.com/office/drawing/2014/main" id="{48D4BCD2-982B-0D66-7651-ED96BE5D5DF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6216" y="121988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26216" y="2680389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A763D-15F6-59F8-5ECE-743B2D7F4F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06311" y="6684341"/>
            <a:ext cx="1692138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E7AE0-5DA6-5F40-8AF5-8A6C23748D83}" type="datetimeFigureOut">
              <a:rPr lang="en-US" smtClean="0"/>
              <a:pPr/>
              <a:t>10/31/23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FBCCD-679C-A480-3F3E-B95821C234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515968" y="6684341"/>
            <a:ext cx="30861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7BE5973F-659B-0729-8F1F-4FB9C0E37A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44968" y="6684341"/>
            <a:ext cx="2057400" cy="133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F96C0-9CE2-744A-ADBC-74EADA4D474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17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6</cp:revision>
  <dcterms:created xsi:type="dcterms:W3CDTF">2023-08-30T20:17:55Z</dcterms:created>
  <dcterms:modified xsi:type="dcterms:W3CDTF">2023-10-31T15:46:58Z</dcterms:modified>
</cp:coreProperties>
</file>