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handoutMasterIdLst>
    <p:handoutMasterId r:id="rId15"/>
  </p:handoutMasterIdLst>
  <p:sldIdLst>
    <p:sldId id="361" r:id="rId2"/>
    <p:sldId id="366" r:id="rId3"/>
    <p:sldId id="367" r:id="rId4"/>
    <p:sldId id="368" r:id="rId5"/>
    <p:sldId id="369" r:id="rId6"/>
    <p:sldId id="312" r:id="rId7"/>
    <p:sldId id="325" r:id="rId8"/>
    <p:sldId id="313" r:id="rId9"/>
    <p:sldId id="362" r:id="rId10"/>
    <p:sldId id="363" r:id="rId11"/>
    <p:sldId id="373" r:id="rId12"/>
    <p:sldId id="372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Martin" initials="D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66FF"/>
    <a:srgbClr val="0000FF"/>
    <a:srgbClr val="CCECFF"/>
    <a:srgbClr val="96EAFE"/>
    <a:srgbClr val="1B75BC"/>
    <a:srgbClr val="CC6600"/>
    <a:srgbClr val="4D6B89"/>
    <a:srgbClr val="274E75"/>
    <a:srgbClr val="00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9253" autoAdjust="0"/>
  </p:normalViewPr>
  <p:slideViewPr>
    <p:cSldViewPr>
      <p:cViewPr varScale="1">
        <p:scale>
          <a:sx n="76" d="100"/>
          <a:sy n="76" d="100"/>
        </p:scale>
        <p:origin x="144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A0D36A4-C22D-415D-81A6-537F00D4F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9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48200" cy="3487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1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37C933F-9C13-4BB5-80F4-D9FBC4D94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8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C933F-9C13-4BB5-80F4-D9FBC4D948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8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49" indent="-2883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462" indent="-2306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846" indent="-2306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231" indent="-2306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615" indent="-230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000" indent="-230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385" indent="-230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769" indent="-230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D90D52-2990-4A3F-8DDD-B48D5BE24BBA}" type="slidenum">
              <a:rPr lang="en-US" altLang="en-US" smtClean="0">
                <a:latin typeface="Times New Roman" pitchFamily="18" charset="0"/>
              </a:rPr>
              <a:pPr eaLnBrk="1" hangingPunct="1"/>
              <a:t>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3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49" indent="-2883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462" indent="-23069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846" indent="-23069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231" indent="-23069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615" indent="-230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000" indent="-230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385" indent="-230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1769" indent="-2306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45A616-B078-427E-9C57-20AFECDDD019}" type="slidenum">
              <a:rPr lang="en-US" altLang="en-US" smtClean="0">
                <a:latin typeface="Times New Roman" pitchFamily="18" charset="0"/>
              </a:rPr>
              <a:pPr eaLnBrk="1" hangingPunct="1"/>
              <a:t>5</a:t>
            </a:fld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1" y="4416426"/>
            <a:ext cx="514096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6994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C933F-9C13-4BB5-80F4-D9FBC4D948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35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C933F-9C13-4BB5-80F4-D9FBC4D948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3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C933F-9C13-4BB5-80F4-D9FBC4D948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8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4AA2825-18E9-43FA-B509-7560FED21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CAA1A093-FC18-4EA1-A503-6D927D87D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D817F522-3C58-46B0-ADEA-561DC70AE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6EFFF3-69D7-4A4B-9A5A-C6B2FE34DE7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855C-885A-4598-A5C1-44F4EC893AB5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2A84-7F8C-4AD3-8139-DC9CF2F557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7720947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2029-D695-4C4D-BA32-56643CEB2DD7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AE00-E5C6-40EE-9D52-7C909F727D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14199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2E8A-1F79-49FC-A11A-6327D8D6EA1A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20FE-5B91-445E-92DE-5E6E4A31DF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033705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FE582-CD7F-4104-B471-9CF652AA9245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9597-9E87-479A-828C-3BB08B2483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514717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48FFC-F572-4241-B0D6-1D839ABC0248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9A2CD-90B0-42CB-94CC-EB9804A9B9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526562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FDA3C-1071-4213-814A-12B5846BAF52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E5E5-73E7-4B2D-88C6-C29EFEE69A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347124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2B5A5-1260-4BF3-B132-3E2108695F21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C31E7-4D21-4182-8163-F870AF9B17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912812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5C50E-E4F2-48F5-917E-DF9B16E37D53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281D9-1A5D-4F4E-9E77-C9567759A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737305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CE5CE-377C-4C37-9CF3-24C2F6A6C58F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C6F7-8B01-48F9-9555-998DCF18FD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840412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0637-02EB-4333-9394-516C0F4AC270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0C0C-3CE6-485D-AD1F-047741BA5E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055993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B95F9-2664-45AB-BE2B-F2E86CC43110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0100-2CE6-4445-85AE-882C41A5011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723999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74538AC2-C78C-4AE5-AFAD-AE4E50C88318}" type="datetime1">
              <a:rPr lang="en-US" smtClean="0"/>
              <a:t>7/6/2021</a:t>
            </a:fld>
            <a:endParaRPr lang="en-US" altLang="en-US" dirty="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5080E13-B6D2-4B63-8FC4-A40A84BC5F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maryland.edu/gerontolog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jtaylor@ahecwest.org" TargetMode="External"/><Relationship Id="rId3" Type="http://schemas.openxmlformats.org/officeDocument/2006/relationships/hyperlink" Target="http://www.centralmarylandahec.org/" TargetMode="External"/><Relationship Id="rId7" Type="http://schemas.openxmlformats.org/officeDocument/2006/relationships/hyperlink" Target="https://ahecwest.org/geriatric-program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llen@esahec.org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www.esahec.org/gait" TargetMode="External"/><Relationship Id="rId10" Type="http://schemas.openxmlformats.org/officeDocument/2006/relationships/hyperlink" Target="http://www.umaryland.edu/gerontology" TargetMode="External"/><Relationship Id="rId4" Type="http://schemas.openxmlformats.org/officeDocument/2006/relationships/hyperlink" Target="mailto:meredithhochman@centralmarylandahec.org" TargetMode="External"/><Relationship Id="rId9" Type="http://schemas.openxmlformats.org/officeDocument/2006/relationships/hyperlink" Target="mailto:diane.martin@umaryland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912" y="466725"/>
            <a:ext cx="6999287" cy="2200275"/>
          </a:xfrm>
        </p:spPr>
        <p:txBody>
          <a:bodyPr/>
          <a:lstStyle/>
          <a:p>
            <a:r>
              <a:rPr lang="en-US" sz="3600" dirty="0"/>
              <a:t>The Geriatric Assessment Interdisciplinary Team </a:t>
            </a:r>
            <a:br>
              <a:rPr lang="en-US" sz="3600" dirty="0"/>
            </a:br>
            <a:r>
              <a:rPr lang="en-US" sz="3600" dirty="0"/>
              <a:t>(GAIT)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3049588"/>
            <a:ext cx="7162800" cy="1827212"/>
          </a:xfrm>
        </p:spPr>
        <p:txBody>
          <a:bodyPr/>
          <a:lstStyle/>
          <a:p>
            <a:pPr marL="344487" lvl="1" indent="0">
              <a:buNone/>
            </a:pPr>
            <a:r>
              <a:rPr lang="en-US" dirty="0"/>
              <a:t>AHEC West</a:t>
            </a:r>
          </a:p>
          <a:p>
            <a:pPr marL="344487" lvl="1" indent="0">
              <a:buNone/>
            </a:pPr>
            <a:endParaRPr lang="en-US" dirty="0"/>
          </a:p>
          <a:p>
            <a:pPr marL="344487" lvl="1" indent="0">
              <a:buNone/>
            </a:pPr>
            <a:endParaRPr lang="en-US" dirty="0"/>
          </a:p>
          <a:p>
            <a:pPr marL="344487" lvl="1" indent="0">
              <a:buNone/>
            </a:pPr>
            <a:r>
              <a:rPr lang="en-US" dirty="0"/>
              <a:t>Central Maryland AHEC</a:t>
            </a:r>
          </a:p>
          <a:p>
            <a:pPr marL="344487" lvl="1" indent="0">
              <a:buNone/>
            </a:pPr>
            <a:endParaRPr lang="en-US" dirty="0"/>
          </a:p>
          <a:p>
            <a:pPr marL="344487" lvl="1" indent="0">
              <a:buNone/>
            </a:pPr>
            <a:endParaRPr lang="en-US" dirty="0"/>
          </a:p>
          <a:p>
            <a:pPr marL="344487" lvl="1" indent="0">
              <a:buNone/>
            </a:pPr>
            <a:r>
              <a:rPr lang="en-US" dirty="0"/>
              <a:t>Eastern Shore AHEC</a:t>
            </a:r>
          </a:p>
          <a:p>
            <a:pPr marL="344487" lvl="1" indent="0">
              <a:buNone/>
            </a:pP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4743451" y="3230167"/>
            <a:ext cx="1943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895601"/>
            <a:ext cx="1969513" cy="833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736171"/>
            <a:ext cx="946331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42A84-7F8C-4AD3-8139-DC9CF2F55738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12" name="Picture 11" descr="C:\Users\paula.blackwell\AppData\Local\Microsoft\Windows\Temporary Internet Files\Content.Outlook\J3AEB770\CM AHEC Short Logo1 2 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1" y="4104907"/>
            <a:ext cx="977900" cy="995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4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GAIT Impact…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8077200" cy="4876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94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GAIT Registration…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45209"/>
            <a:ext cx="87630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Check with your adviser at the start of each semester or the program calendar found on the GGEAR website (</a:t>
            </a:r>
            <a:r>
              <a:rPr lang="en-US" sz="2400" dirty="0">
                <a:hlinkClick r:id="rId2"/>
              </a:rPr>
              <a:t>www.umaryland.edu/gerontology</a:t>
            </a:r>
            <a:r>
              <a:rPr lang="en-US" sz="2400" dirty="0"/>
              <a:t>) for offerings and locations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Register online for the GAIT(s) that best fit your schedule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Check your email for confirmation and instructions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105835"/>
            <a:ext cx="739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 eaLnBrk="1" hangingPunct="1">
              <a:defRPr/>
            </a:pPr>
            <a:endParaRPr lang="en-US" i="1" dirty="0">
              <a:latin typeface="Garamond" pitchFamily="18" charset="0"/>
            </a:endParaRPr>
          </a:p>
          <a:p>
            <a:pPr marL="742950" indent="-742950" algn="ctr" eaLnBrk="1" hangingPunct="1">
              <a:defRPr/>
            </a:pPr>
            <a:endParaRPr lang="en-US" i="1" dirty="0">
              <a:latin typeface="Garamond" pitchFamily="18" charset="0"/>
            </a:endParaRPr>
          </a:p>
          <a:p>
            <a:pPr marL="742950" indent="-742950" algn="ctr" eaLnBrk="1" hangingPunct="1">
              <a:defRPr/>
            </a:pPr>
            <a:endParaRPr lang="en-US" i="1" dirty="0">
              <a:latin typeface="Garamond" pitchFamily="18" charset="0"/>
            </a:endParaRPr>
          </a:p>
          <a:p>
            <a:pPr marL="742950" indent="-742950" algn="ctr" eaLnBrk="1" hangingPunct="1">
              <a:defRPr/>
            </a:pPr>
            <a:endParaRPr lang="en-US" i="1" dirty="0">
              <a:latin typeface="Garamond" pitchFamily="18" charset="0"/>
            </a:endParaRPr>
          </a:p>
          <a:p>
            <a:pPr marL="742950" indent="-742950" algn="ctr" eaLnBrk="1" hangingPunct="1">
              <a:defRPr/>
            </a:pPr>
            <a:endParaRPr lang="en-US" i="1" dirty="0">
              <a:latin typeface="Garamond" pitchFamily="18" charset="0"/>
            </a:endParaRPr>
          </a:p>
          <a:p>
            <a:pPr marL="742950" indent="-742950" algn="ctr" eaLnBrk="1" hangingPunct="1">
              <a:defRPr/>
            </a:pPr>
            <a:endParaRPr lang="en-US" i="1" dirty="0">
              <a:latin typeface="Garamond" pitchFamily="18" charset="0"/>
            </a:endParaRPr>
          </a:p>
          <a:p>
            <a:pPr marL="742950" indent="-742950" algn="ctr" eaLnBrk="1" hangingPunct="1">
              <a:defRPr/>
            </a:pPr>
            <a:endParaRPr lang="en-US" i="1" dirty="0">
              <a:latin typeface="Garamond" pitchFamily="18" charset="0"/>
            </a:endParaRPr>
          </a:p>
          <a:p>
            <a:pPr marL="742950" indent="-742950" algn="ctr" eaLnBrk="1" hangingPunct="1">
              <a:defRPr/>
            </a:pPr>
            <a:endParaRPr lang="en-US" i="1" dirty="0">
              <a:latin typeface="Garamond" pitchFamily="18" charset="0"/>
            </a:endParaRPr>
          </a:p>
          <a:p>
            <a:pPr marL="742950" indent="-742950" algn="ctr" eaLnBrk="1" hangingPunct="1">
              <a:defRPr/>
            </a:pPr>
            <a:r>
              <a:rPr lang="en-US" sz="2800" b="1" i="1" dirty="0">
                <a:latin typeface="Garamond" pitchFamily="18" charset="0"/>
              </a:rPr>
              <a:t>PLEASE contact the GAIT Coordinator </a:t>
            </a:r>
          </a:p>
          <a:p>
            <a:pPr marL="742950" indent="-742950" algn="ctr" eaLnBrk="1" hangingPunct="1">
              <a:defRPr/>
            </a:pPr>
            <a:r>
              <a:rPr lang="en-US" sz="2800" b="1" i="1" dirty="0">
                <a:latin typeface="Garamond" pitchFamily="18" charset="0"/>
              </a:rPr>
              <a:t>immediately if your plans to attend change! </a:t>
            </a:r>
          </a:p>
        </p:txBody>
      </p:sp>
      <p:pic>
        <p:nvPicPr>
          <p:cNvPr id="6" name="Picture 3" descr="C:\Documents and Settings\Donna Wilson\Local Settings\Temporary Internet Files\Content.IE5\WHWFWB4B\MC9004349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6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4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62C1F-A27C-4434-93E1-79FEFC97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3250"/>
            <a:ext cx="8412163" cy="84455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Contact Information...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C0D0-417D-40B0-A2B4-2B6A74D24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876799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/>
              <a:t>Central Maryland Locations </a:t>
            </a:r>
            <a:r>
              <a:rPr lang="en-US" dirty="0"/>
              <a:t>(</a:t>
            </a:r>
            <a:r>
              <a:rPr lang="en-US" sz="3200" dirty="0">
                <a:hlinkClick r:id="rId3"/>
              </a:rPr>
              <a:t>www.centralmarylandahec.org</a:t>
            </a:r>
            <a:r>
              <a:rPr lang="en-US" sz="3200" dirty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dirty="0"/>
              <a:t>GAIT Contact: Meredith Hochman </a:t>
            </a:r>
            <a:r>
              <a:rPr lang="en-US" sz="2500" dirty="0"/>
              <a:t>(</a:t>
            </a:r>
            <a:r>
              <a:rPr lang="en-US" sz="2500" dirty="0">
                <a:hlinkClick r:id="rId4"/>
              </a:rPr>
              <a:t>meredithhochman@centralmarylandahec.org</a:t>
            </a:r>
            <a:r>
              <a:rPr lang="en-US" sz="2500" dirty="0"/>
              <a:t>)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/>
              <a:t>Eastern Shore Locations </a:t>
            </a:r>
            <a:r>
              <a:rPr lang="en-US" dirty="0"/>
              <a:t>(</a:t>
            </a:r>
            <a:r>
              <a:rPr lang="en-US" u="sng" dirty="0">
                <a:hlinkClick r:id="rId5"/>
              </a:rPr>
              <a:t>https://www.esahec.org/gait</a:t>
            </a:r>
            <a:r>
              <a:rPr lang="en-US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GAIT Contact: Pam Allen (</a:t>
            </a:r>
            <a:r>
              <a:rPr lang="en-US" dirty="0">
                <a:hlinkClick r:id="rId6"/>
              </a:rPr>
              <a:t>pallen@esahec.org</a:t>
            </a:r>
            <a:r>
              <a:rPr lang="en-US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/>
              <a:t>Western Maryland Locations </a:t>
            </a:r>
            <a:r>
              <a:rPr lang="en-US" dirty="0"/>
              <a:t>(</a:t>
            </a:r>
            <a:r>
              <a:rPr lang="en-US" u="sng" dirty="0">
                <a:hlinkClick r:id="rId7"/>
              </a:rPr>
              <a:t>https://ahecwest.org/geriatric-programs/</a:t>
            </a:r>
            <a:r>
              <a:rPr lang="en-US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/>
              <a:t>	</a:t>
            </a:r>
            <a:r>
              <a:rPr lang="en-US" dirty="0"/>
              <a:t>GAIT Contact: Joy Taylor (</a:t>
            </a:r>
            <a:r>
              <a:rPr lang="en-US" dirty="0">
                <a:hlinkClick r:id="rId8"/>
              </a:rPr>
              <a:t>jtaylor@ahecwest.org</a:t>
            </a:r>
            <a:r>
              <a:rPr lang="en-US" dirty="0"/>
              <a:t>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 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b="1" dirty="0"/>
              <a:t>General Information about GAIT or GGEAR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Diane Martin, Ph.D., director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410-706-4327 or  </a:t>
            </a:r>
            <a:r>
              <a:rPr lang="en-US" dirty="0">
                <a:hlinkClick r:id="rId9"/>
              </a:rPr>
              <a:t>diane.martin@umaryland.edu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dirty="0">
                <a:hlinkClick r:id="rId10"/>
              </a:rPr>
              <a:t>www.umaryland.edu/gerontology</a:t>
            </a:r>
            <a:r>
              <a:rPr lang="en-US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5" name="Picture 2" descr="Image may contain: 3 people, people smiling, people sitting and indo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92608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7696200" cy="579438"/>
          </a:xfrm>
        </p:spPr>
        <p:txBody>
          <a:bodyPr>
            <a:normAutofit fontScale="90000"/>
          </a:bodyPr>
          <a:lstStyle/>
          <a:p>
            <a:pPr marL="344487" lvl="1" indent="0">
              <a:spcBef>
                <a:spcPts val="0"/>
              </a:spcBef>
              <a:buNone/>
            </a:pP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4000" dirty="0"/>
            </a:br>
            <a:br>
              <a:rPr lang="en-US" dirty="0"/>
            </a:br>
            <a:r>
              <a:rPr lang="en-US" sz="2200" dirty="0"/>
              <a:t>Funded by the Geriatrics &amp; Gerontology Education and Research (GGEAR) program at University of Maryland, Baltimore Graduate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GGEAR AND Its Purpose…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University-based program facilitating interprofessional educational, research, and service activities in the field of aging in partnership with campus affiliates and agencies &amp; organizations serving Maryland’s older adults and their caregivers</a:t>
            </a:r>
          </a:p>
          <a:p>
            <a:pPr marL="0" indent="0">
              <a:buNone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Promote an age-educated workforce with the knowledge and tools to meet the needs and wants of our growing population of older adults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4C5B2-201A-4AB4-999F-6007C16125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5361" y="4537112"/>
            <a:ext cx="4569040" cy="2058055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419E27F-FE2A-4335-8AE3-49852263DD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572000" y="4234217"/>
            <a:ext cx="4267199" cy="264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4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1689"/>
            <a:ext cx="8229600" cy="79751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Sampling of GGEAR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4988513"/>
          </a:xfrm>
        </p:spPr>
        <p:txBody>
          <a:bodyPr>
            <a:noAutofit/>
          </a:bodyPr>
          <a:lstStyle/>
          <a:p>
            <a:r>
              <a:rPr lang="en-US" sz="1400" dirty="0"/>
              <a:t>Guest lecture courses across USM to stimulate interest in geriatric health &amp; social service careers</a:t>
            </a:r>
          </a:p>
          <a:p>
            <a:endParaRPr lang="en-US" sz="800" dirty="0"/>
          </a:p>
          <a:p>
            <a:r>
              <a:rPr lang="en-US" sz="1400" dirty="0"/>
              <a:t>Partnership with the Center on Research on Aging to support interprofessional research opportunities among UMB faculty &amp; students</a:t>
            </a:r>
          </a:p>
          <a:p>
            <a:endParaRPr lang="en-US" sz="800" dirty="0"/>
          </a:p>
          <a:p>
            <a:r>
              <a:rPr lang="en-US" sz="1400" dirty="0"/>
              <a:t>Serves on advisory boards (campus, state, national); collaborate with state and local agencies serving older adults in task forces; educational planning committees specific to older adults and their caregivers</a:t>
            </a:r>
          </a:p>
          <a:p>
            <a:endParaRPr lang="en-US" sz="1400" dirty="0"/>
          </a:p>
          <a:p>
            <a:r>
              <a:rPr lang="en-US" sz="1400" dirty="0"/>
              <a:t>Partner with faculty to integrate aging content into existing courses/programs, cultivate programs that complement curriculum and allow students to learn and work collaboratively in interprofessional settings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On-Campus Interprofessional Case Conferences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Clinical Training Program at local LTC sites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GAIT Program (open to all USM health &amp; social science students; coordinated  by AHEC West, ESAHEC, Central MD AHEC)</a:t>
            </a:r>
          </a:p>
          <a:p>
            <a:pPr marL="0" indent="0">
              <a:buNone/>
            </a:pPr>
            <a:endParaRPr lang="en-US" sz="800" dirty="0"/>
          </a:p>
          <a:p>
            <a:endParaRPr lang="en-US" sz="800" dirty="0"/>
          </a:p>
          <a:p>
            <a:r>
              <a:rPr lang="en-US" sz="1400" dirty="0"/>
              <a:t>Supports educational outreach programs for healthcare profession students, practitioners, and the community throughout the state of Maryland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Caregiver Conferences in Southern MD, Howard Co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200" dirty="0"/>
              <a:t>AHEC West, ESAHEC, Central MD AHEC</a:t>
            </a:r>
          </a:p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76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81154" y="19552"/>
            <a:ext cx="7542034" cy="209288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endParaRPr lang="en-US" altLang="en-US" sz="2800" b="1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altLang="en-US" sz="2800" b="1" dirty="0">
                <a:solidFill>
                  <a:schemeClr val="tx2"/>
                </a:solidFill>
              </a:rPr>
              <a:t>Connecting USM students to Geriatric Care in Rural and Underserved Sites</a:t>
            </a:r>
          </a:p>
          <a:p>
            <a:pPr>
              <a:spcBef>
                <a:spcPts val="600"/>
              </a:spcBef>
            </a:pPr>
            <a:r>
              <a:rPr lang="en-US" altLang="en-US" sz="3200" b="1" dirty="0">
                <a:solidFill>
                  <a:schemeClr val="tx2"/>
                </a:solidFill>
              </a:rPr>
              <a:t>              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6597650" y="2273300"/>
            <a:ext cx="1755775" cy="3152775"/>
            <a:chOff x="4129" y="1472"/>
            <a:chExt cx="1106" cy="1986"/>
          </a:xfrm>
        </p:grpSpPr>
        <p:sp>
          <p:nvSpPr>
            <p:cNvPr id="10642" name="Freeform 4"/>
            <p:cNvSpPr>
              <a:spLocks/>
            </p:cNvSpPr>
            <p:nvPr/>
          </p:nvSpPr>
          <p:spPr bwMode="auto">
            <a:xfrm>
              <a:off x="4188" y="1472"/>
              <a:ext cx="394" cy="427"/>
            </a:xfrm>
            <a:custGeom>
              <a:avLst/>
              <a:gdLst>
                <a:gd name="T0" fmla="*/ 394 w 394"/>
                <a:gd name="T1" fmla="*/ 0 h 427"/>
                <a:gd name="T2" fmla="*/ 0 w 394"/>
                <a:gd name="T3" fmla="*/ 0 h 427"/>
                <a:gd name="T4" fmla="*/ 0 w 394"/>
                <a:gd name="T5" fmla="*/ 9 h 427"/>
                <a:gd name="T6" fmla="*/ 85 w 394"/>
                <a:gd name="T7" fmla="*/ 143 h 427"/>
                <a:gd name="T8" fmla="*/ 112 w 394"/>
                <a:gd name="T9" fmla="*/ 197 h 427"/>
                <a:gd name="T10" fmla="*/ 121 w 394"/>
                <a:gd name="T11" fmla="*/ 217 h 427"/>
                <a:gd name="T12" fmla="*/ 133 w 394"/>
                <a:gd name="T13" fmla="*/ 228 h 427"/>
                <a:gd name="T14" fmla="*/ 162 w 394"/>
                <a:gd name="T15" fmla="*/ 226 h 427"/>
                <a:gd name="T16" fmla="*/ 202 w 394"/>
                <a:gd name="T17" fmla="*/ 213 h 427"/>
                <a:gd name="T18" fmla="*/ 239 w 394"/>
                <a:gd name="T19" fmla="*/ 206 h 427"/>
                <a:gd name="T20" fmla="*/ 247 w 394"/>
                <a:gd name="T21" fmla="*/ 211 h 427"/>
                <a:gd name="T22" fmla="*/ 237 w 394"/>
                <a:gd name="T23" fmla="*/ 221 h 427"/>
                <a:gd name="T24" fmla="*/ 212 w 394"/>
                <a:gd name="T25" fmla="*/ 333 h 427"/>
                <a:gd name="T26" fmla="*/ 217 w 394"/>
                <a:gd name="T27" fmla="*/ 342 h 427"/>
                <a:gd name="T28" fmla="*/ 243 w 394"/>
                <a:gd name="T29" fmla="*/ 344 h 427"/>
                <a:gd name="T30" fmla="*/ 239 w 394"/>
                <a:gd name="T31" fmla="*/ 359 h 427"/>
                <a:gd name="T32" fmla="*/ 228 w 394"/>
                <a:gd name="T33" fmla="*/ 362 h 427"/>
                <a:gd name="T34" fmla="*/ 206 w 394"/>
                <a:gd name="T35" fmla="*/ 383 h 427"/>
                <a:gd name="T36" fmla="*/ 195 w 394"/>
                <a:gd name="T37" fmla="*/ 392 h 427"/>
                <a:gd name="T38" fmla="*/ 202 w 394"/>
                <a:gd name="T39" fmla="*/ 403 h 427"/>
                <a:gd name="T40" fmla="*/ 214 w 394"/>
                <a:gd name="T41" fmla="*/ 403 h 427"/>
                <a:gd name="T42" fmla="*/ 249 w 394"/>
                <a:gd name="T43" fmla="*/ 406 h 427"/>
                <a:gd name="T44" fmla="*/ 269 w 394"/>
                <a:gd name="T45" fmla="*/ 412 h 427"/>
                <a:gd name="T46" fmla="*/ 287 w 394"/>
                <a:gd name="T47" fmla="*/ 418 h 427"/>
                <a:gd name="T48" fmla="*/ 304 w 394"/>
                <a:gd name="T49" fmla="*/ 427 h 427"/>
                <a:gd name="T50" fmla="*/ 344 w 394"/>
                <a:gd name="T51" fmla="*/ 425 h 427"/>
                <a:gd name="T52" fmla="*/ 361 w 394"/>
                <a:gd name="T53" fmla="*/ 416 h 427"/>
                <a:gd name="T54" fmla="*/ 394 w 394"/>
                <a:gd name="T55" fmla="*/ 406 h 427"/>
                <a:gd name="T56" fmla="*/ 394 w 394"/>
                <a:gd name="T57" fmla="*/ 0 h 4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4"/>
                <a:gd name="T88" fmla="*/ 0 h 427"/>
                <a:gd name="T89" fmla="*/ 394 w 394"/>
                <a:gd name="T90" fmla="*/ 427 h 4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4" h="427">
                  <a:moveTo>
                    <a:pt x="39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85" y="143"/>
                  </a:lnTo>
                  <a:lnTo>
                    <a:pt x="112" y="197"/>
                  </a:lnTo>
                  <a:lnTo>
                    <a:pt x="121" y="217"/>
                  </a:lnTo>
                  <a:lnTo>
                    <a:pt x="133" y="228"/>
                  </a:lnTo>
                  <a:lnTo>
                    <a:pt x="162" y="226"/>
                  </a:lnTo>
                  <a:lnTo>
                    <a:pt x="202" y="213"/>
                  </a:lnTo>
                  <a:lnTo>
                    <a:pt x="239" y="206"/>
                  </a:lnTo>
                  <a:lnTo>
                    <a:pt x="247" y="211"/>
                  </a:lnTo>
                  <a:lnTo>
                    <a:pt x="237" y="221"/>
                  </a:lnTo>
                  <a:lnTo>
                    <a:pt x="212" y="333"/>
                  </a:lnTo>
                  <a:lnTo>
                    <a:pt x="217" y="342"/>
                  </a:lnTo>
                  <a:lnTo>
                    <a:pt x="243" y="344"/>
                  </a:lnTo>
                  <a:lnTo>
                    <a:pt x="239" y="359"/>
                  </a:lnTo>
                  <a:lnTo>
                    <a:pt x="228" y="362"/>
                  </a:lnTo>
                  <a:lnTo>
                    <a:pt x="206" y="383"/>
                  </a:lnTo>
                  <a:lnTo>
                    <a:pt x="195" y="392"/>
                  </a:lnTo>
                  <a:lnTo>
                    <a:pt x="202" y="403"/>
                  </a:lnTo>
                  <a:lnTo>
                    <a:pt x="214" y="403"/>
                  </a:lnTo>
                  <a:lnTo>
                    <a:pt x="249" y="406"/>
                  </a:lnTo>
                  <a:lnTo>
                    <a:pt x="269" y="412"/>
                  </a:lnTo>
                  <a:lnTo>
                    <a:pt x="287" y="418"/>
                  </a:lnTo>
                  <a:lnTo>
                    <a:pt x="304" y="427"/>
                  </a:lnTo>
                  <a:lnTo>
                    <a:pt x="344" y="425"/>
                  </a:lnTo>
                  <a:lnTo>
                    <a:pt x="361" y="416"/>
                  </a:lnTo>
                  <a:lnTo>
                    <a:pt x="394" y="406"/>
                  </a:lnTo>
                  <a:lnTo>
                    <a:pt x="394" y="0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3" name="Freeform 5"/>
            <p:cNvSpPr>
              <a:spLocks/>
            </p:cNvSpPr>
            <p:nvPr/>
          </p:nvSpPr>
          <p:spPr bwMode="auto">
            <a:xfrm>
              <a:off x="4289" y="1707"/>
              <a:ext cx="68" cy="155"/>
            </a:xfrm>
            <a:custGeom>
              <a:avLst/>
              <a:gdLst>
                <a:gd name="T0" fmla="*/ 24 w 68"/>
                <a:gd name="T1" fmla="*/ 0 h 155"/>
                <a:gd name="T2" fmla="*/ 57 w 68"/>
                <a:gd name="T3" fmla="*/ 0 h 155"/>
                <a:gd name="T4" fmla="*/ 61 w 68"/>
                <a:gd name="T5" fmla="*/ 57 h 155"/>
                <a:gd name="T6" fmla="*/ 68 w 68"/>
                <a:gd name="T7" fmla="*/ 100 h 155"/>
                <a:gd name="T8" fmla="*/ 65 w 68"/>
                <a:gd name="T9" fmla="*/ 116 h 155"/>
                <a:gd name="T10" fmla="*/ 26 w 68"/>
                <a:gd name="T11" fmla="*/ 153 h 155"/>
                <a:gd name="T12" fmla="*/ 13 w 68"/>
                <a:gd name="T13" fmla="*/ 155 h 155"/>
                <a:gd name="T14" fmla="*/ 0 w 68"/>
                <a:gd name="T15" fmla="*/ 149 h 155"/>
                <a:gd name="T16" fmla="*/ 4 w 68"/>
                <a:gd name="T17" fmla="*/ 140 h 155"/>
                <a:gd name="T18" fmla="*/ 35 w 68"/>
                <a:gd name="T19" fmla="*/ 116 h 155"/>
                <a:gd name="T20" fmla="*/ 48 w 68"/>
                <a:gd name="T21" fmla="*/ 107 h 155"/>
                <a:gd name="T22" fmla="*/ 44 w 68"/>
                <a:gd name="T23" fmla="*/ 92 h 155"/>
                <a:gd name="T24" fmla="*/ 15 w 68"/>
                <a:gd name="T25" fmla="*/ 76 h 155"/>
                <a:gd name="T26" fmla="*/ 11 w 68"/>
                <a:gd name="T27" fmla="*/ 52 h 155"/>
                <a:gd name="T28" fmla="*/ 24 w 68"/>
                <a:gd name="T29" fmla="*/ 0 h 1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8"/>
                <a:gd name="T46" fmla="*/ 0 h 155"/>
                <a:gd name="T47" fmla="*/ 68 w 68"/>
                <a:gd name="T48" fmla="*/ 155 h 1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8" h="155">
                  <a:moveTo>
                    <a:pt x="24" y="0"/>
                  </a:moveTo>
                  <a:lnTo>
                    <a:pt x="57" y="0"/>
                  </a:lnTo>
                  <a:lnTo>
                    <a:pt x="61" y="57"/>
                  </a:lnTo>
                  <a:lnTo>
                    <a:pt x="68" y="100"/>
                  </a:lnTo>
                  <a:lnTo>
                    <a:pt x="65" y="116"/>
                  </a:lnTo>
                  <a:lnTo>
                    <a:pt x="26" y="153"/>
                  </a:lnTo>
                  <a:lnTo>
                    <a:pt x="13" y="155"/>
                  </a:lnTo>
                  <a:lnTo>
                    <a:pt x="0" y="149"/>
                  </a:lnTo>
                  <a:lnTo>
                    <a:pt x="4" y="140"/>
                  </a:lnTo>
                  <a:lnTo>
                    <a:pt x="35" y="116"/>
                  </a:lnTo>
                  <a:lnTo>
                    <a:pt x="48" y="107"/>
                  </a:lnTo>
                  <a:lnTo>
                    <a:pt x="44" y="92"/>
                  </a:lnTo>
                  <a:lnTo>
                    <a:pt x="15" y="76"/>
                  </a:lnTo>
                  <a:lnTo>
                    <a:pt x="11" y="5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4" name="Freeform 6"/>
            <p:cNvSpPr>
              <a:spLocks/>
            </p:cNvSpPr>
            <p:nvPr/>
          </p:nvSpPr>
          <p:spPr bwMode="auto">
            <a:xfrm>
              <a:off x="4164" y="1888"/>
              <a:ext cx="420" cy="399"/>
            </a:xfrm>
            <a:custGeom>
              <a:avLst/>
              <a:gdLst>
                <a:gd name="T0" fmla="*/ 420 w 420"/>
                <a:gd name="T1" fmla="*/ 5 h 399"/>
                <a:gd name="T2" fmla="*/ 420 w 420"/>
                <a:gd name="T3" fmla="*/ 134 h 399"/>
                <a:gd name="T4" fmla="*/ 379 w 420"/>
                <a:gd name="T5" fmla="*/ 125 h 399"/>
                <a:gd name="T6" fmla="*/ 352 w 420"/>
                <a:gd name="T7" fmla="*/ 121 h 399"/>
                <a:gd name="T8" fmla="*/ 239 w 420"/>
                <a:gd name="T9" fmla="*/ 134 h 399"/>
                <a:gd name="T10" fmla="*/ 219 w 420"/>
                <a:gd name="T11" fmla="*/ 141 h 399"/>
                <a:gd name="T12" fmla="*/ 201 w 420"/>
                <a:gd name="T13" fmla="*/ 175 h 399"/>
                <a:gd name="T14" fmla="*/ 182 w 420"/>
                <a:gd name="T15" fmla="*/ 184 h 399"/>
                <a:gd name="T16" fmla="*/ 175 w 420"/>
                <a:gd name="T17" fmla="*/ 199 h 399"/>
                <a:gd name="T18" fmla="*/ 192 w 420"/>
                <a:gd name="T19" fmla="*/ 222 h 399"/>
                <a:gd name="T20" fmla="*/ 186 w 420"/>
                <a:gd name="T21" fmla="*/ 235 h 399"/>
                <a:gd name="T22" fmla="*/ 164 w 420"/>
                <a:gd name="T23" fmla="*/ 243 h 399"/>
                <a:gd name="T24" fmla="*/ 127 w 420"/>
                <a:gd name="T25" fmla="*/ 269 h 399"/>
                <a:gd name="T26" fmla="*/ 92 w 420"/>
                <a:gd name="T27" fmla="*/ 287 h 399"/>
                <a:gd name="T28" fmla="*/ 77 w 420"/>
                <a:gd name="T29" fmla="*/ 289 h 399"/>
                <a:gd name="T30" fmla="*/ 70 w 420"/>
                <a:gd name="T31" fmla="*/ 300 h 399"/>
                <a:gd name="T32" fmla="*/ 72 w 420"/>
                <a:gd name="T33" fmla="*/ 381 h 399"/>
                <a:gd name="T34" fmla="*/ 68 w 420"/>
                <a:gd name="T35" fmla="*/ 390 h 399"/>
                <a:gd name="T36" fmla="*/ 57 w 420"/>
                <a:gd name="T37" fmla="*/ 399 h 399"/>
                <a:gd name="T38" fmla="*/ 42 w 420"/>
                <a:gd name="T39" fmla="*/ 392 h 399"/>
                <a:gd name="T40" fmla="*/ 39 w 420"/>
                <a:gd name="T41" fmla="*/ 383 h 399"/>
                <a:gd name="T42" fmla="*/ 39 w 420"/>
                <a:gd name="T43" fmla="*/ 305 h 399"/>
                <a:gd name="T44" fmla="*/ 35 w 420"/>
                <a:gd name="T45" fmla="*/ 294 h 399"/>
                <a:gd name="T46" fmla="*/ 35 w 420"/>
                <a:gd name="T47" fmla="*/ 287 h 399"/>
                <a:gd name="T48" fmla="*/ 18 w 420"/>
                <a:gd name="T49" fmla="*/ 263 h 399"/>
                <a:gd name="T50" fmla="*/ 9 w 420"/>
                <a:gd name="T51" fmla="*/ 252 h 399"/>
                <a:gd name="T52" fmla="*/ 0 w 420"/>
                <a:gd name="T53" fmla="*/ 241 h 399"/>
                <a:gd name="T54" fmla="*/ 4 w 420"/>
                <a:gd name="T55" fmla="*/ 228 h 399"/>
                <a:gd name="T56" fmla="*/ 26 w 420"/>
                <a:gd name="T57" fmla="*/ 187 h 399"/>
                <a:gd name="T58" fmla="*/ 44 w 420"/>
                <a:gd name="T59" fmla="*/ 167 h 399"/>
                <a:gd name="T60" fmla="*/ 55 w 420"/>
                <a:gd name="T61" fmla="*/ 132 h 399"/>
                <a:gd name="T62" fmla="*/ 66 w 420"/>
                <a:gd name="T63" fmla="*/ 116 h 399"/>
                <a:gd name="T64" fmla="*/ 88 w 420"/>
                <a:gd name="T65" fmla="*/ 60 h 399"/>
                <a:gd name="T66" fmla="*/ 92 w 420"/>
                <a:gd name="T67" fmla="*/ 49 h 399"/>
                <a:gd name="T68" fmla="*/ 98 w 420"/>
                <a:gd name="T69" fmla="*/ 27 h 399"/>
                <a:gd name="T70" fmla="*/ 140 w 420"/>
                <a:gd name="T71" fmla="*/ 5 h 399"/>
                <a:gd name="T72" fmla="*/ 166 w 420"/>
                <a:gd name="T73" fmla="*/ 13 h 399"/>
                <a:gd name="T74" fmla="*/ 210 w 420"/>
                <a:gd name="T75" fmla="*/ 0 h 399"/>
                <a:gd name="T76" fmla="*/ 263 w 420"/>
                <a:gd name="T77" fmla="*/ 5 h 399"/>
                <a:gd name="T78" fmla="*/ 296 w 420"/>
                <a:gd name="T79" fmla="*/ 16 h 399"/>
                <a:gd name="T80" fmla="*/ 337 w 420"/>
                <a:gd name="T81" fmla="*/ 27 h 399"/>
                <a:gd name="T82" fmla="*/ 370 w 420"/>
                <a:gd name="T83" fmla="*/ 22 h 399"/>
                <a:gd name="T84" fmla="*/ 388 w 420"/>
                <a:gd name="T85" fmla="*/ 9 h 399"/>
                <a:gd name="T86" fmla="*/ 420 w 420"/>
                <a:gd name="T87" fmla="*/ 5 h 3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0"/>
                <a:gd name="T133" fmla="*/ 0 h 399"/>
                <a:gd name="T134" fmla="*/ 420 w 420"/>
                <a:gd name="T135" fmla="*/ 399 h 39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0" h="399">
                  <a:moveTo>
                    <a:pt x="420" y="5"/>
                  </a:moveTo>
                  <a:lnTo>
                    <a:pt x="420" y="134"/>
                  </a:lnTo>
                  <a:lnTo>
                    <a:pt x="379" y="125"/>
                  </a:lnTo>
                  <a:lnTo>
                    <a:pt x="352" y="121"/>
                  </a:lnTo>
                  <a:lnTo>
                    <a:pt x="239" y="134"/>
                  </a:lnTo>
                  <a:lnTo>
                    <a:pt x="219" y="141"/>
                  </a:lnTo>
                  <a:lnTo>
                    <a:pt x="201" y="175"/>
                  </a:lnTo>
                  <a:lnTo>
                    <a:pt x="182" y="184"/>
                  </a:lnTo>
                  <a:lnTo>
                    <a:pt x="175" y="199"/>
                  </a:lnTo>
                  <a:lnTo>
                    <a:pt x="192" y="222"/>
                  </a:lnTo>
                  <a:lnTo>
                    <a:pt x="186" y="235"/>
                  </a:lnTo>
                  <a:lnTo>
                    <a:pt x="164" y="243"/>
                  </a:lnTo>
                  <a:lnTo>
                    <a:pt x="127" y="269"/>
                  </a:lnTo>
                  <a:lnTo>
                    <a:pt x="92" y="287"/>
                  </a:lnTo>
                  <a:lnTo>
                    <a:pt x="77" y="289"/>
                  </a:lnTo>
                  <a:lnTo>
                    <a:pt x="70" y="300"/>
                  </a:lnTo>
                  <a:lnTo>
                    <a:pt x="72" y="381"/>
                  </a:lnTo>
                  <a:lnTo>
                    <a:pt x="68" y="390"/>
                  </a:lnTo>
                  <a:lnTo>
                    <a:pt x="57" y="399"/>
                  </a:lnTo>
                  <a:lnTo>
                    <a:pt x="42" y="392"/>
                  </a:lnTo>
                  <a:lnTo>
                    <a:pt x="39" y="383"/>
                  </a:lnTo>
                  <a:lnTo>
                    <a:pt x="39" y="305"/>
                  </a:lnTo>
                  <a:lnTo>
                    <a:pt x="35" y="294"/>
                  </a:lnTo>
                  <a:lnTo>
                    <a:pt x="35" y="287"/>
                  </a:lnTo>
                  <a:lnTo>
                    <a:pt x="18" y="263"/>
                  </a:lnTo>
                  <a:lnTo>
                    <a:pt x="9" y="252"/>
                  </a:lnTo>
                  <a:lnTo>
                    <a:pt x="0" y="241"/>
                  </a:lnTo>
                  <a:lnTo>
                    <a:pt x="4" y="228"/>
                  </a:lnTo>
                  <a:lnTo>
                    <a:pt x="26" y="187"/>
                  </a:lnTo>
                  <a:lnTo>
                    <a:pt x="44" y="167"/>
                  </a:lnTo>
                  <a:lnTo>
                    <a:pt x="55" y="132"/>
                  </a:lnTo>
                  <a:lnTo>
                    <a:pt x="66" y="116"/>
                  </a:lnTo>
                  <a:lnTo>
                    <a:pt x="88" y="60"/>
                  </a:lnTo>
                  <a:lnTo>
                    <a:pt x="92" y="49"/>
                  </a:lnTo>
                  <a:lnTo>
                    <a:pt x="98" y="27"/>
                  </a:lnTo>
                  <a:lnTo>
                    <a:pt x="140" y="5"/>
                  </a:lnTo>
                  <a:lnTo>
                    <a:pt x="166" y="13"/>
                  </a:lnTo>
                  <a:lnTo>
                    <a:pt x="210" y="0"/>
                  </a:lnTo>
                  <a:lnTo>
                    <a:pt x="263" y="5"/>
                  </a:lnTo>
                  <a:lnTo>
                    <a:pt x="296" y="16"/>
                  </a:lnTo>
                  <a:lnTo>
                    <a:pt x="337" y="27"/>
                  </a:lnTo>
                  <a:lnTo>
                    <a:pt x="370" y="22"/>
                  </a:lnTo>
                  <a:lnTo>
                    <a:pt x="388" y="9"/>
                  </a:lnTo>
                  <a:lnTo>
                    <a:pt x="420" y="5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5" name="Freeform 7"/>
            <p:cNvSpPr>
              <a:spLocks/>
            </p:cNvSpPr>
            <p:nvPr/>
          </p:nvSpPr>
          <p:spPr bwMode="auto">
            <a:xfrm>
              <a:off x="4429" y="2171"/>
              <a:ext cx="153" cy="470"/>
            </a:xfrm>
            <a:custGeom>
              <a:avLst/>
              <a:gdLst>
                <a:gd name="T0" fmla="*/ 151 w 153"/>
                <a:gd name="T1" fmla="*/ 0 h 470"/>
                <a:gd name="T2" fmla="*/ 153 w 153"/>
                <a:gd name="T3" fmla="*/ 450 h 470"/>
                <a:gd name="T4" fmla="*/ 76 w 153"/>
                <a:gd name="T5" fmla="*/ 455 h 470"/>
                <a:gd name="T6" fmla="*/ 37 w 153"/>
                <a:gd name="T7" fmla="*/ 470 h 470"/>
                <a:gd name="T8" fmla="*/ 0 w 153"/>
                <a:gd name="T9" fmla="*/ 429 h 470"/>
                <a:gd name="T10" fmla="*/ 0 w 153"/>
                <a:gd name="T11" fmla="*/ 420 h 470"/>
                <a:gd name="T12" fmla="*/ 15 w 153"/>
                <a:gd name="T13" fmla="*/ 398 h 470"/>
                <a:gd name="T14" fmla="*/ 66 w 153"/>
                <a:gd name="T15" fmla="*/ 339 h 470"/>
                <a:gd name="T16" fmla="*/ 70 w 153"/>
                <a:gd name="T17" fmla="*/ 321 h 470"/>
                <a:gd name="T18" fmla="*/ 61 w 153"/>
                <a:gd name="T19" fmla="*/ 306 h 470"/>
                <a:gd name="T20" fmla="*/ 37 w 153"/>
                <a:gd name="T21" fmla="*/ 262 h 470"/>
                <a:gd name="T22" fmla="*/ 4 w 153"/>
                <a:gd name="T23" fmla="*/ 195 h 470"/>
                <a:gd name="T24" fmla="*/ 13 w 153"/>
                <a:gd name="T25" fmla="*/ 171 h 470"/>
                <a:gd name="T26" fmla="*/ 13 w 153"/>
                <a:gd name="T27" fmla="*/ 144 h 470"/>
                <a:gd name="T28" fmla="*/ 20 w 153"/>
                <a:gd name="T29" fmla="*/ 120 h 470"/>
                <a:gd name="T30" fmla="*/ 28 w 153"/>
                <a:gd name="T31" fmla="*/ 102 h 470"/>
                <a:gd name="T32" fmla="*/ 46 w 153"/>
                <a:gd name="T33" fmla="*/ 76 h 470"/>
                <a:gd name="T34" fmla="*/ 66 w 153"/>
                <a:gd name="T35" fmla="*/ 48 h 470"/>
                <a:gd name="T36" fmla="*/ 90 w 153"/>
                <a:gd name="T37" fmla="*/ 22 h 470"/>
                <a:gd name="T38" fmla="*/ 120 w 153"/>
                <a:gd name="T39" fmla="*/ 9 h 470"/>
                <a:gd name="T40" fmla="*/ 151 w 153"/>
                <a:gd name="T41" fmla="*/ 0 h 4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470"/>
                <a:gd name="T65" fmla="*/ 153 w 153"/>
                <a:gd name="T66" fmla="*/ 470 h 4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470">
                  <a:moveTo>
                    <a:pt x="151" y="0"/>
                  </a:moveTo>
                  <a:lnTo>
                    <a:pt x="153" y="450"/>
                  </a:lnTo>
                  <a:lnTo>
                    <a:pt x="76" y="455"/>
                  </a:lnTo>
                  <a:lnTo>
                    <a:pt x="37" y="470"/>
                  </a:lnTo>
                  <a:lnTo>
                    <a:pt x="0" y="429"/>
                  </a:lnTo>
                  <a:lnTo>
                    <a:pt x="0" y="420"/>
                  </a:lnTo>
                  <a:lnTo>
                    <a:pt x="15" y="398"/>
                  </a:lnTo>
                  <a:lnTo>
                    <a:pt x="66" y="339"/>
                  </a:lnTo>
                  <a:lnTo>
                    <a:pt x="70" y="321"/>
                  </a:lnTo>
                  <a:lnTo>
                    <a:pt x="61" y="306"/>
                  </a:lnTo>
                  <a:lnTo>
                    <a:pt x="37" y="262"/>
                  </a:lnTo>
                  <a:lnTo>
                    <a:pt x="4" y="195"/>
                  </a:lnTo>
                  <a:lnTo>
                    <a:pt x="13" y="171"/>
                  </a:lnTo>
                  <a:lnTo>
                    <a:pt x="13" y="144"/>
                  </a:lnTo>
                  <a:lnTo>
                    <a:pt x="20" y="120"/>
                  </a:lnTo>
                  <a:lnTo>
                    <a:pt x="28" y="102"/>
                  </a:lnTo>
                  <a:lnTo>
                    <a:pt x="46" y="76"/>
                  </a:lnTo>
                  <a:lnTo>
                    <a:pt x="66" y="48"/>
                  </a:lnTo>
                  <a:lnTo>
                    <a:pt x="90" y="22"/>
                  </a:lnTo>
                  <a:lnTo>
                    <a:pt x="120" y="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6" name="Freeform 8"/>
            <p:cNvSpPr>
              <a:spLocks/>
            </p:cNvSpPr>
            <p:nvPr/>
          </p:nvSpPr>
          <p:spPr bwMode="auto">
            <a:xfrm>
              <a:off x="4140" y="2365"/>
              <a:ext cx="341" cy="368"/>
            </a:xfrm>
            <a:custGeom>
              <a:avLst/>
              <a:gdLst>
                <a:gd name="T0" fmla="*/ 190 w 341"/>
                <a:gd name="T1" fmla="*/ 3 h 368"/>
                <a:gd name="T2" fmla="*/ 204 w 341"/>
                <a:gd name="T3" fmla="*/ 0 h 368"/>
                <a:gd name="T4" fmla="*/ 249 w 341"/>
                <a:gd name="T5" fmla="*/ 3 h 368"/>
                <a:gd name="T6" fmla="*/ 269 w 341"/>
                <a:gd name="T7" fmla="*/ 11 h 368"/>
                <a:gd name="T8" fmla="*/ 285 w 341"/>
                <a:gd name="T9" fmla="*/ 20 h 368"/>
                <a:gd name="T10" fmla="*/ 298 w 341"/>
                <a:gd name="T11" fmla="*/ 38 h 368"/>
                <a:gd name="T12" fmla="*/ 313 w 341"/>
                <a:gd name="T13" fmla="*/ 64 h 368"/>
                <a:gd name="T14" fmla="*/ 328 w 341"/>
                <a:gd name="T15" fmla="*/ 103 h 368"/>
                <a:gd name="T16" fmla="*/ 335 w 341"/>
                <a:gd name="T17" fmla="*/ 114 h 368"/>
                <a:gd name="T18" fmla="*/ 341 w 341"/>
                <a:gd name="T19" fmla="*/ 128 h 368"/>
                <a:gd name="T20" fmla="*/ 341 w 341"/>
                <a:gd name="T21" fmla="*/ 141 h 368"/>
                <a:gd name="T22" fmla="*/ 285 w 341"/>
                <a:gd name="T23" fmla="*/ 206 h 368"/>
                <a:gd name="T24" fmla="*/ 269 w 341"/>
                <a:gd name="T25" fmla="*/ 217 h 368"/>
                <a:gd name="T26" fmla="*/ 263 w 341"/>
                <a:gd name="T27" fmla="*/ 230 h 368"/>
                <a:gd name="T28" fmla="*/ 271 w 341"/>
                <a:gd name="T29" fmla="*/ 239 h 368"/>
                <a:gd name="T30" fmla="*/ 280 w 341"/>
                <a:gd name="T31" fmla="*/ 248 h 368"/>
                <a:gd name="T32" fmla="*/ 311 w 341"/>
                <a:gd name="T33" fmla="*/ 279 h 368"/>
                <a:gd name="T34" fmla="*/ 304 w 341"/>
                <a:gd name="T35" fmla="*/ 292 h 368"/>
                <a:gd name="T36" fmla="*/ 285 w 341"/>
                <a:gd name="T37" fmla="*/ 313 h 368"/>
                <a:gd name="T38" fmla="*/ 273 w 341"/>
                <a:gd name="T39" fmla="*/ 355 h 368"/>
                <a:gd name="T40" fmla="*/ 258 w 341"/>
                <a:gd name="T41" fmla="*/ 368 h 368"/>
                <a:gd name="T42" fmla="*/ 245 w 341"/>
                <a:gd name="T43" fmla="*/ 366 h 368"/>
                <a:gd name="T44" fmla="*/ 217 w 341"/>
                <a:gd name="T45" fmla="*/ 351 h 368"/>
                <a:gd name="T46" fmla="*/ 186 w 341"/>
                <a:gd name="T47" fmla="*/ 340 h 368"/>
                <a:gd name="T48" fmla="*/ 166 w 341"/>
                <a:gd name="T49" fmla="*/ 337 h 368"/>
                <a:gd name="T50" fmla="*/ 158 w 341"/>
                <a:gd name="T51" fmla="*/ 331 h 368"/>
                <a:gd name="T52" fmla="*/ 151 w 341"/>
                <a:gd name="T53" fmla="*/ 318 h 368"/>
                <a:gd name="T54" fmla="*/ 160 w 341"/>
                <a:gd name="T55" fmla="*/ 292 h 368"/>
                <a:gd name="T56" fmla="*/ 157 w 341"/>
                <a:gd name="T57" fmla="*/ 283 h 368"/>
                <a:gd name="T58" fmla="*/ 146 w 341"/>
                <a:gd name="T59" fmla="*/ 279 h 368"/>
                <a:gd name="T60" fmla="*/ 90 w 341"/>
                <a:gd name="T61" fmla="*/ 257 h 368"/>
                <a:gd name="T62" fmla="*/ 87 w 341"/>
                <a:gd name="T63" fmla="*/ 248 h 368"/>
                <a:gd name="T64" fmla="*/ 76 w 341"/>
                <a:gd name="T65" fmla="*/ 208 h 368"/>
                <a:gd name="T66" fmla="*/ 66 w 341"/>
                <a:gd name="T67" fmla="*/ 202 h 368"/>
                <a:gd name="T68" fmla="*/ 59 w 341"/>
                <a:gd name="T69" fmla="*/ 217 h 368"/>
                <a:gd name="T70" fmla="*/ 50 w 341"/>
                <a:gd name="T71" fmla="*/ 228 h 368"/>
                <a:gd name="T72" fmla="*/ 0 w 341"/>
                <a:gd name="T73" fmla="*/ 209 h 368"/>
                <a:gd name="T74" fmla="*/ 7 w 341"/>
                <a:gd name="T75" fmla="*/ 197 h 368"/>
                <a:gd name="T76" fmla="*/ 2 w 341"/>
                <a:gd name="T77" fmla="*/ 176 h 368"/>
                <a:gd name="T78" fmla="*/ 13 w 341"/>
                <a:gd name="T79" fmla="*/ 154 h 368"/>
                <a:gd name="T80" fmla="*/ 22 w 341"/>
                <a:gd name="T81" fmla="*/ 103 h 368"/>
                <a:gd name="T82" fmla="*/ 35 w 341"/>
                <a:gd name="T83" fmla="*/ 99 h 368"/>
                <a:gd name="T84" fmla="*/ 44 w 341"/>
                <a:gd name="T85" fmla="*/ 99 h 368"/>
                <a:gd name="T86" fmla="*/ 55 w 341"/>
                <a:gd name="T87" fmla="*/ 119 h 368"/>
                <a:gd name="T88" fmla="*/ 77 w 341"/>
                <a:gd name="T89" fmla="*/ 132 h 368"/>
                <a:gd name="T90" fmla="*/ 92 w 341"/>
                <a:gd name="T91" fmla="*/ 138 h 368"/>
                <a:gd name="T92" fmla="*/ 105 w 341"/>
                <a:gd name="T93" fmla="*/ 151 h 368"/>
                <a:gd name="T94" fmla="*/ 111 w 341"/>
                <a:gd name="T95" fmla="*/ 143 h 368"/>
                <a:gd name="T96" fmla="*/ 105 w 341"/>
                <a:gd name="T97" fmla="*/ 128 h 368"/>
                <a:gd name="T98" fmla="*/ 103 w 341"/>
                <a:gd name="T99" fmla="*/ 86 h 368"/>
                <a:gd name="T100" fmla="*/ 136 w 341"/>
                <a:gd name="T101" fmla="*/ 60 h 368"/>
                <a:gd name="T102" fmla="*/ 151 w 341"/>
                <a:gd name="T103" fmla="*/ 57 h 368"/>
                <a:gd name="T104" fmla="*/ 190 w 341"/>
                <a:gd name="T105" fmla="*/ 60 h 368"/>
                <a:gd name="T106" fmla="*/ 199 w 341"/>
                <a:gd name="T107" fmla="*/ 53 h 368"/>
                <a:gd name="T108" fmla="*/ 199 w 341"/>
                <a:gd name="T109" fmla="*/ 40 h 368"/>
                <a:gd name="T110" fmla="*/ 190 w 341"/>
                <a:gd name="T111" fmla="*/ 29 h 368"/>
                <a:gd name="T112" fmla="*/ 186 w 341"/>
                <a:gd name="T113" fmla="*/ 14 h 368"/>
                <a:gd name="T114" fmla="*/ 190 w 341"/>
                <a:gd name="T115" fmla="*/ 3 h 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1"/>
                <a:gd name="T175" fmla="*/ 0 h 368"/>
                <a:gd name="T176" fmla="*/ 341 w 341"/>
                <a:gd name="T177" fmla="*/ 368 h 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1" h="368">
                  <a:moveTo>
                    <a:pt x="190" y="3"/>
                  </a:moveTo>
                  <a:lnTo>
                    <a:pt x="204" y="0"/>
                  </a:lnTo>
                  <a:lnTo>
                    <a:pt x="249" y="3"/>
                  </a:lnTo>
                  <a:lnTo>
                    <a:pt x="269" y="11"/>
                  </a:lnTo>
                  <a:lnTo>
                    <a:pt x="285" y="20"/>
                  </a:lnTo>
                  <a:lnTo>
                    <a:pt x="298" y="38"/>
                  </a:lnTo>
                  <a:lnTo>
                    <a:pt x="313" y="64"/>
                  </a:lnTo>
                  <a:lnTo>
                    <a:pt x="328" y="103"/>
                  </a:lnTo>
                  <a:lnTo>
                    <a:pt x="335" y="114"/>
                  </a:lnTo>
                  <a:lnTo>
                    <a:pt x="341" y="128"/>
                  </a:lnTo>
                  <a:lnTo>
                    <a:pt x="341" y="141"/>
                  </a:lnTo>
                  <a:lnTo>
                    <a:pt x="285" y="206"/>
                  </a:lnTo>
                  <a:lnTo>
                    <a:pt x="269" y="217"/>
                  </a:lnTo>
                  <a:lnTo>
                    <a:pt x="263" y="230"/>
                  </a:lnTo>
                  <a:lnTo>
                    <a:pt x="271" y="239"/>
                  </a:lnTo>
                  <a:lnTo>
                    <a:pt x="280" y="248"/>
                  </a:lnTo>
                  <a:lnTo>
                    <a:pt x="311" y="279"/>
                  </a:lnTo>
                  <a:lnTo>
                    <a:pt x="304" y="292"/>
                  </a:lnTo>
                  <a:lnTo>
                    <a:pt x="285" y="313"/>
                  </a:lnTo>
                  <a:lnTo>
                    <a:pt x="273" y="355"/>
                  </a:lnTo>
                  <a:lnTo>
                    <a:pt x="258" y="368"/>
                  </a:lnTo>
                  <a:lnTo>
                    <a:pt x="245" y="366"/>
                  </a:lnTo>
                  <a:lnTo>
                    <a:pt x="217" y="351"/>
                  </a:lnTo>
                  <a:lnTo>
                    <a:pt x="186" y="340"/>
                  </a:lnTo>
                  <a:lnTo>
                    <a:pt x="166" y="337"/>
                  </a:lnTo>
                  <a:lnTo>
                    <a:pt x="158" y="331"/>
                  </a:lnTo>
                  <a:lnTo>
                    <a:pt x="151" y="318"/>
                  </a:lnTo>
                  <a:lnTo>
                    <a:pt x="160" y="292"/>
                  </a:lnTo>
                  <a:lnTo>
                    <a:pt x="157" y="283"/>
                  </a:lnTo>
                  <a:lnTo>
                    <a:pt x="146" y="279"/>
                  </a:lnTo>
                  <a:lnTo>
                    <a:pt x="90" y="257"/>
                  </a:lnTo>
                  <a:lnTo>
                    <a:pt x="87" y="248"/>
                  </a:lnTo>
                  <a:lnTo>
                    <a:pt x="76" y="208"/>
                  </a:lnTo>
                  <a:lnTo>
                    <a:pt x="66" y="202"/>
                  </a:lnTo>
                  <a:lnTo>
                    <a:pt x="59" y="217"/>
                  </a:lnTo>
                  <a:lnTo>
                    <a:pt x="50" y="228"/>
                  </a:lnTo>
                  <a:lnTo>
                    <a:pt x="0" y="209"/>
                  </a:lnTo>
                  <a:lnTo>
                    <a:pt x="7" y="197"/>
                  </a:lnTo>
                  <a:lnTo>
                    <a:pt x="2" y="176"/>
                  </a:lnTo>
                  <a:lnTo>
                    <a:pt x="13" y="154"/>
                  </a:lnTo>
                  <a:lnTo>
                    <a:pt x="22" y="103"/>
                  </a:lnTo>
                  <a:lnTo>
                    <a:pt x="35" y="99"/>
                  </a:lnTo>
                  <a:lnTo>
                    <a:pt x="44" y="99"/>
                  </a:lnTo>
                  <a:lnTo>
                    <a:pt x="55" y="119"/>
                  </a:lnTo>
                  <a:lnTo>
                    <a:pt x="77" y="132"/>
                  </a:lnTo>
                  <a:lnTo>
                    <a:pt x="92" y="138"/>
                  </a:lnTo>
                  <a:lnTo>
                    <a:pt x="105" y="151"/>
                  </a:lnTo>
                  <a:lnTo>
                    <a:pt x="111" y="143"/>
                  </a:lnTo>
                  <a:lnTo>
                    <a:pt x="105" y="128"/>
                  </a:lnTo>
                  <a:lnTo>
                    <a:pt x="103" y="86"/>
                  </a:lnTo>
                  <a:lnTo>
                    <a:pt x="136" y="60"/>
                  </a:lnTo>
                  <a:lnTo>
                    <a:pt x="151" y="57"/>
                  </a:lnTo>
                  <a:lnTo>
                    <a:pt x="190" y="60"/>
                  </a:lnTo>
                  <a:lnTo>
                    <a:pt x="199" y="53"/>
                  </a:lnTo>
                  <a:lnTo>
                    <a:pt x="199" y="40"/>
                  </a:lnTo>
                  <a:lnTo>
                    <a:pt x="190" y="29"/>
                  </a:lnTo>
                  <a:lnTo>
                    <a:pt x="186" y="14"/>
                  </a:lnTo>
                  <a:lnTo>
                    <a:pt x="190" y="3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7" name="Freeform 9"/>
            <p:cNvSpPr>
              <a:spLocks/>
            </p:cNvSpPr>
            <p:nvPr/>
          </p:nvSpPr>
          <p:spPr bwMode="auto">
            <a:xfrm>
              <a:off x="4131" y="2630"/>
              <a:ext cx="447" cy="482"/>
            </a:xfrm>
            <a:custGeom>
              <a:avLst/>
              <a:gdLst>
                <a:gd name="T0" fmla="*/ 434 w 447"/>
                <a:gd name="T1" fmla="*/ 0 h 482"/>
                <a:gd name="T2" fmla="*/ 350 w 447"/>
                <a:gd name="T3" fmla="*/ 16 h 482"/>
                <a:gd name="T4" fmla="*/ 306 w 447"/>
                <a:gd name="T5" fmla="*/ 49 h 482"/>
                <a:gd name="T6" fmla="*/ 285 w 447"/>
                <a:gd name="T7" fmla="*/ 108 h 482"/>
                <a:gd name="T8" fmla="*/ 250 w 447"/>
                <a:gd name="T9" fmla="*/ 110 h 482"/>
                <a:gd name="T10" fmla="*/ 134 w 447"/>
                <a:gd name="T11" fmla="*/ 77 h 482"/>
                <a:gd name="T12" fmla="*/ 96 w 447"/>
                <a:gd name="T13" fmla="*/ 88 h 482"/>
                <a:gd name="T14" fmla="*/ 55 w 447"/>
                <a:gd name="T15" fmla="*/ 97 h 482"/>
                <a:gd name="T16" fmla="*/ 50 w 447"/>
                <a:gd name="T17" fmla="*/ 123 h 482"/>
                <a:gd name="T18" fmla="*/ 33 w 447"/>
                <a:gd name="T19" fmla="*/ 147 h 482"/>
                <a:gd name="T20" fmla="*/ 81 w 447"/>
                <a:gd name="T21" fmla="*/ 167 h 482"/>
                <a:gd name="T22" fmla="*/ 72 w 447"/>
                <a:gd name="T23" fmla="*/ 189 h 482"/>
                <a:gd name="T24" fmla="*/ 0 w 447"/>
                <a:gd name="T25" fmla="*/ 200 h 482"/>
                <a:gd name="T26" fmla="*/ 55 w 447"/>
                <a:gd name="T27" fmla="*/ 353 h 482"/>
                <a:gd name="T28" fmla="*/ 120 w 447"/>
                <a:gd name="T29" fmla="*/ 362 h 482"/>
                <a:gd name="T30" fmla="*/ 110 w 447"/>
                <a:gd name="T31" fmla="*/ 381 h 482"/>
                <a:gd name="T32" fmla="*/ 70 w 447"/>
                <a:gd name="T33" fmla="*/ 394 h 482"/>
                <a:gd name="T34" fmla="*/ 109 w 447"/>
                <a:gd name="T35" fmla="*/ 407 h 482"/>
                <a:gd name="T36" fmla="*/ 132 w 447"/>
                <a:gd name="T37" fmla="*/ 440 h 482"/>
                <a:gd name="T38" fmla="*/ 197 w 447"/>
                <a:gd name="T39" fmla="*/ 425 h 482"/>
                <a:gd name="T40" fmla="*/ 236 w 447"/>
                <a:gd name="T41" fmla="*/ 480 h 482"/>
                <a:gd name="T42" fmla="*/ 252 w 447"/>
                <a:gd name="T43" fmla="*/ 445 h 482"/>
                <a:gd name="T44" fmla="*/ 258 w 447"/>
                <a:gd name="T45" fmla="*/ 423 h 482"/>
                <a:gd name="T46" fmla="*/ 225 w 447"/>
                <a:gd name="T47" fmla="*/ 399 h 482"/>
                <a:gd name="T48" fmla="*/ 258 w 447"/>
                <a:gd name="T49" fmla="*/ 374 h 482"/>
                <a:gd name="T50" fmla="*/ 315 w 447"/>
                <a:gd name="T51" fmla="*/ 357 h 482"/>
                <a:gd name="T52" fmla="*/ 296 w 447"/>
                <a:gd name="T53" fmla="*/ 412 h 482"/>
                <a:gd name="T54" fmla="*/ 337 w 447"/>
                <a:gd name="T55" fmla="*/ 445 h 482"/>
                <a:gd name="T56" fmla="*/ 363 w 447"/>
                <a:gd name="T57" fmla="*/ 431 h 482"/>
                <a:gd name="T58" fmla="*/ 368 w 447"/>
                <a:gd name="T59" fmla="*/ 381 h 482"/>
                <a:gd name="T60" fmla="*/ 372 w 447"/>
                <a:gd name="T61" fmla="*/ 340 h 482"/>
                <a:gd name="T62" fmla="*/ 368 w 447"/>
                <a:gd name="T63" fmla="*/ 326 h 482"/>
                <a:gd name="T64" fmla="*/ 399 w 447"/>
                <a:gd name="T65" fmla="*/ 276 h 482"/>
                <a:gd name="T66" fmla="*/ 447 w 447"/>
                <a:gd name="T67" fmla="*/ 200 h 48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7"/>
                <a:gd name="T103" fmla="*/ 0 h 482"/>
                <a:gd name="T104" fmla="*/ 447 w 447"/>
                <a:gd name="T105" fmla="*/ 482 h 48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7" h="482">
                  <a:moveTo>
                    <a:pt x="447" y="14"/>
                  </a:moveTo>
                  <a:lnTo>
                    <a:pt x="434" y="0"/>
                  </a:lnTo>
                  <a:lnTo>
                    <a:pt x="390" y="3"/>
                  </a:lnTo>
                  <a:lnTo>
                    <a:pt x="350" y="16"/>
                  </a:lnTo>
                  <a:lnTo>
                    <a:pt x="320" y="37"/>
                  </a:lnTo>
                  <a:lnTo>
                    <a:pt x="306" y="49"/>
                  </a:lnTo>
                  <a:lnTo>
                    <a:pt x="306" y="64"/>
                  </a:lnTo>
                  <a:lnTo>
                    <a:pt x="285" y="108"/>
                  </a:lnTo>
                  <a:lnTo>
                    <a:pt x="269" y="114"/>
                  </a:lnTo>
                  <a:lnTo>
                    <a:pt x="250" y="110"/>
                  </a:lnTo>
                  <a:lnTo>
                    <a:pt x="158" y="75"/>
                  </a:lnTo>
                  <a:lnTo>
                    <a:pt x="134" y="77"/>
                  </a:lnTo>
                  <a:lnTo>
                    <a:pt x="112" y="88"/>
                  </a:lnTo>
                  <a:lnTo>
                    <a:pt x="96" y="88"/>
                  </a:lnTo>
                  <a:lnTo>
                    <a:pt x="50" y="77"/>
                  </a:lnTo>
                  <a:lnTo>
                    <a:pt x="55" y="97"/>
                  </a:lnTo>
                  <a:lnTo>
                    <a:pt x="55" y="112"/>
                  </a:lnTo>
                  <a:lnTo>
                    <a:pt x="50" y="123"/>
                  </a:lnTo>
                  <a:lnTo>
                    <a:pt x="33" y="130"/>
                  </a:lnTo>
                  <a:lnTo>
                    <a:pt x="33" y="147"/>
                  </a:lnTo>
                  <a:lnTo>
                    <a:pt x="51" y="158"/>
                  </a:lnTo>
                  <a:lnTo>
                    <a:pt x="81" y="167"/>
                  </a:lnTo>
                  <a:lnTo>
                    <a:pt x="86" y="178"/>
                  </a:lnTo>
                  <a:lnTo>
                    <a:pt x="72" y="189"/>
                  </a:lnTo>
                  <a:lnTo>
                    <a:pt x="37" y="191"/>
                  </a:lnTo>
                  <a:lnTo>
                    <a:pt x="0" y="200"/>
                  </a:lnTo>
                  <a:lnTo>
                    <a:pt x="48" y="331"/>
                  </a:lnTo>
                  <a:lnTo>
                    <a:pt x="55" y="353"/>
                  </a:lnTo>
                  <a:lnTo>
                    <a:pt x="74" y="355"/>
                  </a:lnTo>
                  <a:lnTo>
                    <a:pt x="120" y="362"/>
                  </a:lnTo>
                  <a:lnTo>
                    <a:pt x="125" y="375"/>
                  </a:lnTo>
                  <a:lnTo>
                    <a:pt x="110" y="381"/>
                  </a:lnTo>
                  <a:lnTo>
                    <a:pt x="66" y="381"/>
                  </a:lnTo>
                  <a:lnTo>
                    <a:pt x="70" y="394"/>
                  </a:lnTo>
                  <a:lnTo>
                    <a:pt x="90" y="397"/>
                  </a:lnTo>
                  <a:lnTo>
                    <a:pt x="109" y="407"/>
                  </a:lnTo>
                  <a:lnTo>
                    <a:pt x="120" y="436"/>
                  </a:lnTo>
                  <a:lnTo>
                    <a:pt x="132" y="440"/>
                  </a:lnTo>
                  <a:lnTo>
                    <a:pt x="140" y="416"/>
                  </a:lnTo>
                  <a:lnTo>
                    <a:pt x="197" y="425"/>
                  </a:lnTo>
                  <a:lnTo>
                    <a:pt x="204" y="440"/>
                  </a:lnTo>
                  <a:lnTo>
                    <a:pt x="236" y="480"/>
                  </a:lnTo>
                  <a:lnTo>
                    <a:pt x="245" y="482"/>
                  </a:lnTo>
                  <a:lnTo>
                    <a:pt x="252" y="445"/>
                  </a:lnTo>
                  <a:lnTo>
                    <a:pt x="248" y="432"/>
                  </a:lnTo>
                  <a:lnTo>
                    <a:pt x="258" y="423"/>
                  </a:lnTo>
                  <a:lnTo>
                    <a:pt x="234" y="414"/>
                  </a:lnTo>
                  <a:lnTo>
                    <a:pt x="225" y="399"/>
                  </a:lnTo>
                  <a:lnTo>
                    <a:pt x="234" y="386"/>
                  </a:lnTo>
                  <a:lnTo>
                    <a:pt x="258" y="374"/>
                  </a:lnTo>
                  <a:lnTo>
                    <a:pt x="294" y="357"/>
                  </a:lnTo>
                  <a:lnTo>
                    <a:pt x="315" y="357"/>
                  </a:lnTo>
                  <a:lnTo>
                    <a:pt x="322" y="379"/>
                  </a:lnTo>
                  <a:lnTo>
                    <a:pt x="296" y="412"/>
                  </a:lnTo>
                  <a:lnTo>
                    <a:pt x="329" y="447"/>
                  </a:lnTo>
                  <a:lnTo>
                    <a:pt x="337" y="445"/>
                  </a:lnTo>
                  <a:lnTo>
                    <a:pt x="348" y="438"/>
                  </a:lnTo>
                  <a:lnTo>
                    <a:pt x="363" y="431"/>
                  </a:lnTo>
                  <a:lnTo>
                    <a:pt x="366" y="403"/>
                  </a:lnTo>
                  <a:lnTo>
                    <a:pt x="368" y="381"/>
                  </a:lnTo>
                  <a:lnTo>
                    <a:pt x="374" y="359"/>
                  </a:lnTo>
                  <a:lnTo>
                    <a:pt x="372" y="340"/>
                  </a:lnTo>
                  <a:lnTo>
                    <a:pt x="363" y="331"/>
                  </a:lnTo>
                  <a:lnTo>
                    <a:pt x="368" y="326"/>
                  </a:lnTo>
                  <a:lnTo>
                    <a:pt x="388" y="318"/>
                  </a:lnTo>
                  <a:lnTo>
                    <a:pt x="399" y="276"/>
                  </a:lnTo>
                  <a:lnTo>
                    <a:pt x="405" y="232"/>
                  </a:lnTo>
                  <a:lnTo>
                    <a:pt x="447" y="200"/>
                  </a:lnTo>
                  <a:lnTo>
                    <a:pt x="447" y="14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8" name="Freeform 10"/>
            <p:cNvSpPr>
              <a:spLocks/>
            </p:cNvSpPr>
            <p:nvPr/>
          </p:nvSpPr>
          <p:spPr bwMode="auto">
            <a:xfrm>
              <a:off x="4503" y="2840"/>
              <a:ext cx="477" cy="272"/>
            </a:xfrm>
            <a:custGeom>
              <a:avLst/>
              <a:gdLst>
                <a:gd name="T0" fmla="*/ 460 w 477"/>
                <a:gd name="T1" fmla="*/ 46 h 272"/>
                <a:gd name="T2" fmla="*/ 86 w 477"/>
                <a:gd name="T3" fmla="*/ 46 h 272"/>
                <a:gd name="T4" fmla="*/ 86 w 477"/>
                <a:gd name="T5" fmla="*/ 29 h 272"/>
                <a:gd name="T6" fmla="*/ 83 w 477"/>
                <a:gd name="T7" fmla="*/ 16 h 272"/>
                <a:gd name="T8" fmla="*/ 88 w 477"/>
                <a:gd name="T9" fmla="*/ 3 h 272"/>
                <a:gd name="T10" fmla="*/ 77 w 477"/>
                <a:gd name="T11" fmla="*/ 0 h 272"/>
                <a:gd name="T12" fmla="*/ 44 w 477"/>
                <a:gd name="T13" fmla="*/ 27 h 272"/>
                <a:gd name="T14" fmla="*/ 33 w 477"/>
                <a:gd name="T15" fmla="*/ 97 h 272"/>
                <a:gd name="T16" fmla="*/ 22 w 477"/>
                <a:gd name="T17" fmla="*/ 123 h 272"/>
                <a:gd name="T18" fmla="*/ 7 w 477"/>
                <a:gd name="T19" fmla="*/ 125 h 272"/>
                <a:gd name="T20" fmla="*/ 16 w 477"/>
                <a:gd name="T21" fmla="*/ 140 h 272"/>
                <a:gd name="T22" fmla="*/ 9 w 477"/>
                <a:gd name="T23" fmla="*/ 173 h 272"/>
                <a:gd name="T24" fmla="*/ 0 w 477"/>
                <a:gd name="T25" fmla="*/ 235 h 272"/>
                <a:gd name="T26" fmla="*/ 2 w 477"/>
                <a:gd name="T27" fmla="*/ 245 h 272"/>
                <a:gd name="T28" fmla="*/ 13 w 477"/>
                <a:gd name="T29" fmla="*/ 256 h 272"/>
                <a:gd name="T30" fmla="*/ 13 w 477"/>
                <a:gd name="T31" fmla="*/ 272 h 272"/>
                <a:gd name="T32" fmla="*/ 31 w 477"/>
                <a:gd name="T33" fmla="*/ 272 h 272"/>
                <a:gd name="T34" fmla="*/ 57 w 477"/>
                <a:gd name="T35" fmla="*/ 257 h 272"/>
                <a:gd name="T36" fmla="*/ 84 w 477"/>
                <a:gd name="T37" fmla="*/ 246 h 272"/>
                <a:gd name="T38" fmla="*/ 99 w 477"/>
                <a:gd name="T39" fmla="*/ 239 h 272"/>
                <a:gd name="T40" fmla="*/ 114 w 477"/>
                <a:gd name="T41" fmla="*/ 221 h 272"/>
                <a:gd name="T42" fmla="*/ 125 w 477"/>
                <a:gd name="T43" fmla="*/ 215 h 272"/>
                <a:gd name="T44" fmla="*/ 136 w 477"/>
                <a:gd name="T45" fmla="*/ 217 h 272"/>
                <a:gd name="T46" fmla="*/ 162 w 477"/>
                <a:gd name="T47" fmla="*/ 226 h 272"/>
                <a:gd name="T48" fmla="*/ 182 w 477"/>
                <a:gd name="T49" fmla="*/ 233 h 272"/>
                <a:gd name="T50" fmla="*/ 200 w 477"/>
                <a:gd name="T51" fmla="*/ 232 h 272"/>
                <a:gd name="T52" fmla="*/ 211 w 477"/>
                <a:gd name="T53" fmla="*/ 221 h 272"/>
                <a:gd name="T54" fmla="*/ 221 w 477"/>
                <a:gd name="T55" fmla="*/ 204 h 272"/>
                <a:gd name="T56" fmla="*/ 234 w 477"/>
                <a:gd name="T57" fmla="*/ 206 h 272"/>
                <a:gd name="T58" fmla="*/ 248 w 477"/>
                <a:gd name="T59" fmla="*/ 208 h 272"/>
                <a:gd name="T60" fmla="*/ 257 w 477"/>
                <a:gd name="T61" fmla="*/ 228 h 272"/>
                <a:gd name="T62" fmla="*/ 270 w 477"/>
                <a:gd name="T63" fmla="*/ 228 h 272"/>
                <a:gd name="T64" fmla="*/ 434 w 477"/>
                <a:gd name="T65" fmla="*/ 199 h 272"/>
                <a:gd name="T66" fmla="*/ 445 w 477"/>
                <a:gd name="T67" fmla="*/ 193 h 272"/>
                <a:gd name="T68" fmla="*/ 466 w 477"/>
                <a:gd name="T69" fmla="*/ 162 h 272"/>
                <a:gd name="T70" fmla="*/ 477 w 477"/>
                <a:gd name="T71" fmla="*/ 151 h 272"/>
                <a:gd name="T72" fmla="*/ 477 w 477"/>
                <a:gd name="T73" fmla="*/ 140 h 272"/>
                <a:gd name="T74" fmla="*/ 471 w 477"/>
                <a:gd name="T75" fmla="*/ 127 h 272"/>
                <a:gd name="T76" fmla="*/ 475 w 477"/>
                <a:gd name="T77" fmla="*/ 110 h 272"/>
                <a:gd name="T78" fmla="*/ 466 w 477"/>
                <a:gd name="T79" fmla="*/ 71 h 272"/>
                <a:gd name="T80" fmla="*/ 458 w 477"/>
                <a:gd name="T81" fmla="*/ 60 h 272"/>
                <a:gd name="T82" fmla="*/ 460 w 477"/>
                <a:gd name="T83" fmla="*/ 46 h 2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7"/>
                <a:gd name="T127" fmla="*/ 0 h 272"/>
                <a:gd name="T128" fmla="*/ 477 w 477"/>
                <a:gd name="T129" fmla="*/ 272 h 2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7" h="272">
                  <a:moveTo>
                    <a:pt x="460" y="46"/>
                  </a:moveTo>
                  <a:lnTo>
                    <a:pt x="86" y="46"/>
                  </a:lnTo>
                  <a:lnTo>
                    <a:pt x="86" y="29"/>
                  </a:lnTo>
                  <a:lnTo>
                    <a:pt x="83" y="16"/>
                  </a:lnTo>
                  <a:lnTo>
                    <a:pt x="88" y="3"/>
                  </a:lnTo>
                  <a:lnTo>
                    <a:pt x="77" y="0"/>
                  </a:lnTo>
                  <a:lnTo>
                    <a:pt x="44" y="27"/>
                  </a:lnTo>
                  <a:lnTo>
                    <a:pt x="33" y="97"/>
                  </a:lnTo>
                  <a:lnTo>
                    <a:pt x="22" y="123"/>
                  </a:lnTo>
                  <a:lnTo>
                    <a:pt x="7" y="125"/>
                  </a:lnTo>
                  <a:lnTo>
                    <a:pt x="16" y="140"/>
                  </a:lnTo>
                  <a:lnTo>
                    <a:pt x="9" y="173"/>
                  </a:lnTo>
                  <a:lnTo>
                    <a:pt x="0" y="235"/>
                  </a:lnTo>
                  <a:lnTo>
                    <a:pt x="2" y="245"/>
                  </a:lnTo>
                  <a:lnTo>
                    <a:pt x="13" y="256"/>
                  </a:lnTo>
                  <a:lnTo>
                    <a:pt x="13" y="272"/>
                  </a:lnTo>
                  <a:lnTo>
                    <a:pt x="31" y="272"/>
                  </a:lnTo>
                  <a:lnTo>
                    <a:pt x="57" y="257"/>
                  </a:lnTo>
                  <a:lnTo>
                    <a:pt x="84" y="246"/>
                  </a:lnTo>
                  <a:lnTo>
                    <a:pt x="99" y="239"/>
                  </a:lnTo>
                  <a:lnTo>
                    <a:pt x="114" y="221"/>
                  </a:lnTo>
                  <a:lnTo>
                    <a:pt x="125" y="215"/>
                  </a:lnTo>
                  <a:lnTo>
                    <a:pt x="136" y="217"/>
                  </a:lnTo>
                  <a:lnTo>
                    <a:pt x="162" y="226"/>
                  </a:lnTo>
                  <a:lnTo>
                    <a:pt x="182" y="233"/>
                  </a:lnTo>
                  <a:lnTo>
                    <a:pt x="200" y="232"/>
                  </a:lnTo>
                  <a:lnTo>
                    <a:pt x="211" y="221"/>
                  </a:lnTo>
                  <a:lnTo>
                    <a:pt x="221" y="204"/>
                  </a:lnTo>
                  <a:lnTo>
                    <a:pt x="234" y="206"/>
                  </a:lnTo>
                  <a:lnTo>
                    <a:pt x="248" y="208"/>
                  </a:lnTo>
                  <a:lnTo>
                    <a:pt x="257" y="228"/>
                  </a:lnTo>
                  <a:lnTo>
                    <a:pt x="270" y="228"/>
                  </a:lnTo>
                  <a:lnTo>
                    <a:pt x="434" y="199"/>
                  </a:lnTo>
                  <a:lnTo>
                    <a:pt x="445" y="193"/>
                  </a:lnTo>
                  <a:lnTo>
                    <a:pt x="466" y="162"/>
                  </a:lnTo>
                  <a:lnTo>
                    <a:pt x="477" y="151"/>
                  </a:lnTo>
                  <a:lnTo>
                    <a:pt x="477" y="140"/>
                  </a:lnTo>
                  <a:lnTo>
                    <a:pt x="471" y="127"/>
                  </a:lnTo>
                  <a:lnTo>
                    <a:pt x="475" y="110"/>
                  </a:lnTo>
                  <a:lnTo>
                    <a:pt x="466" y="71"/>
                  </a:lnTo>
                  <a:lnTo>
                    <a:pt x="458" y="60"/>
                  </a:lnTo>
                  <a:lnTo>
                    <a:pt x="460" y="46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49" name="Freeform 11"/>
            <p:cNvSpPr>
              <a:spLocks/>
            </p:cNvSpPr>
            <p:nvPr/>
          </p:nvSpPr>
          <p:spPr bwMode="auto">
            <a:xfrm>
              <a:off x="4738" y="2886"/>
              <a:ext cx="497" cy="484"/>
            </a:xfrm>
            <a:custGeom>
              <a:avLst/>
              <a:gdLst>
                <a:gd name="T0" fmla="*/ 497 w 497"/>
                <a:gd name="T1" fmla="*/ 0 h 484"/>
                <a:gd name="T2" fmla="*/ 236 w 497"/>
                <a:gd name="T3" fmla="*/ 0 h 484"/>
                <a:gd name="T4" fmla="*/ 240 w 497"/>
                <a:gd name="T5" fmla="*/ 16 h 484"/>
                <a:gd name="T6" fmla="*/ 251 w 497"/>
                <a:gd name="T7" fmla="*/ 20 h 484"/>
                <a:gd name="T8" fmla="*/ 245 w 497"/>
                <a:gd name="T9" fmla="*/ 38 h 484"/>
                <a:gd name="T10" fmla="*/ 251 w 497"/>
                <a:gd name="T11" fmla="*/ 59 h 484"/>
                <a:gd name="T12" fmla="*/ 247 w 497"/>
                <a:gd name="T13" fmla="*/ 79 h 484"/>
                <a:gd name="T14" fmla="*/ 258 w 497"/>
                <a:gd name="T15" fmla="*/ 92 h 484"/>
                <a:gd name="T16" fmla="*/ 258 w 497"/>
                <a:gd name="T17" fmla="*/ 106 h 484"/>
                <a:gd name="T18" fmla="*/ 245 w 497"/>
                <a:gd name="T19" fmla="*/ 118 h 484"/>
                <a:gd name="T20" fmla="*/ 223 w 497"/>
                <a:gd name="T21" fmla="*/ 153 h 484"/>
                <a:gd name="T22" fmla="*/ 170 w 497"/>
                <a:gd name="T23" fmla="*/ 165 h 484"/>
                <a:gd name="T24" fmla="*/ 144 w 497"/>
                <a:gd name="T25" fmla="*/ 173 h 484"/>
                <a:gd name="T26" fmla="*/ 113 w 497"/>
                <a:gd name="T27" fmla="*/ 176 h 484"/>
                <a:gd name="T28" fmla="*/ 35 w 497"/>
                <a:gd name="T29" fmla="*/ 189 h 484"/>
                <a:gd name="T30" fmla="*/ 52 w 497"/>
                <a:gd name="T31" fmla="*/ 202 h 484"/>
                <a:gd name="T32" fmla="*/ 61 w 497"/>
                <a:gd name="T33" fmla="*/ 222 h 484"/>
                <a:gd name="T34" fmla="*/ 83 w 497"/>
                <a:gd name="T35" fmla="*/ 256 h 484"/>
                <a:gd name="T36" fmla="*/ 91 w 497"/>
                <a:gd name="T37" fmla="*/ 270 h 484"/>
                <a:gd name="T38" fmla="*/ 91 w 497"/>
                <a:gd name="T39" fmla="*/ 291 h 484"/>
                <a:gd name="T40" fmla="*/ 69 w 497"/>
                <a:gd name="T41" fmla="*/ 324 h 484"/>
                <a:gd name="T42" fmla="*/ 76 w 497"/>
                <a:gd name="T43" fmla="*/ 342 h 484"/>
                <a:gd name="T44" fmla="*/ 96 w 497"/>
                <a:gd name="T45" fmla="*/ 366 h 484"/>
                <a:gd name="T46" fmla="*/ 94 w 497"/>
                <a:gd name="T47" fmla="*/ 385 h 484"/>
                <a:gd name="T48" fmla="*/ 76 w 497"/>
                <a:gd name="T49" fmla="*/ 405 h 484"/>
                <a:gd name="T50" fmla="*/ 54 w 497"/>
                <a:gd name="T51" fmla="*/ 414 h 484"/>
                <a:gd name="T52" fmla="*/ 22 w 497"/>
                <a:gd name="T53" fmla="*/ 416 h 484"/>
                <a:gd name="T54" fmla="*/ 0 w 497"/>
                <a:gd name="T55" fmla="*/ 419 h 484"/>
                <a:gd name="T56" fmla="*/ 13 w 497"/>
                <a:gd name="T57" fmla="*/ 432 h 484"/>
                <a:gd name="T58" fmla="*/ 13 w 497"/>
                <a:gd name="T59" fmla="*/ 447 h 484"/>
                <a:gd name="T60" fmla="*/ 22 w 497"/>
                <a:gd name="T61" fmla="*/ 462 h 484"/>
                <a:gd name="T62" fmla="*/ 35 w 497"/>
                <a:gd name="T63" fmla="*/ 484 h 484"/>
                <a:gd name="T64" fmla="*/ 59 w 497"/>
                <a:gd name="T65" fmla="*/ 484 h 484"/>
                <a:gd name="T66" fmla="*/ 96 w 497"/>
                <a:gd name="T67" fmla="*/ 471 h 484"/>
                <a:gd name="T68" fmla="*/ 346 w 497"/>
                <a:gd name="T69" fmla="*/ 438 h 484"/>
                <a:gd name="T70" fmla="*/ 354 w 497"/>
                <a:gd name="T71" fmla="*/ 427 h 484"/>
                <a:gd name="T72" fmla="*/ 363 w 497"/>
                <a:gd name="T73" fmla="*/ 388 h 484"/>
                <a:gd name="T74" fmla="*/ 497 w 497"/>
                <a:gd name="T75" fmla="*/ 0 h 4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97"/>
                <a:gd name="T115" fmla="*/ 0 h 484"/>
                <a:gd name="T116" fmla="*/ 497 w 497"/>
                <a:gd name="T117" fmla="*/ 484 h 4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97" h="484">
                  <a:moveTo>
                    <a:pt x="497" y="0"/>
                  </a:moveTo>
                  <a:lnTo>
                    <a:pt x="236" y="0"/>
                  </a:lnTo>
                  <a:lnTo>
                    <a:pt x="240" y="16"/>
                  </a:lnTo>
                  <a:lnTo>
                    <a:pt x="251" y="20"/>
                  </a:lnTo>
                  <a:lnTo>
                    <a:pt x="245" y="38"/>
                  </a:lnTo>
                  <a:lnTo>
                    <a:pt x="251" y="59"/>
                  </a:lnTo>
                  <a:lnTo>
                    <a:pt x="247" y="79"/>
                  </a:lnTo>
                  <a:lnTo>
                    <a:pt x="258" y="92"/>
                  </a:lnTo>
                  <a:lnTo>
                    <a:pt x="258" y="106"/>
                  </a:lnTo>
                  <a:lnTo>
                    <a:pt x="245" y="118"/>
                  </a:lnTo>
                  <a:lnTo>
                    <a:pt x="223" y="153"/>
                  </a:lnTo>
                  <a:lnTo>
                    <a:pt x="170" y="165"/>
                  </a:lnTo>
                  <a:lnTo>
                    <a:pt x="144" y="173"/>
                  </a:lnTo>
                  <a:lnTo>
                    <a:pt x="113" y="176"/>
                  </a:lnTo>
                  <a:lnTo>
                    <a:pt x="35" y="189"/>
                  </a:lnTo>
                  <a:lnTo>
                    <a:pt x="52" y="202"/>
                  </a:lnTo>
                  <a:lnTo>
                    <a:pt x="61" y="222"/>
                  </a:lnTo>
                  <a:lnTo>
                    <a:pt x="83" y="256"/>
                  </a:lnTo>
                  <a:lnTo>
                    <a:pt x="91" y="270"/>
                  </a:lnTo>
                  <a:lnTo>
                    <a:pt x="91" y="291"/>
                  </a:lnTo>
                  <a:lnTo>
                    <a:pt x="69" y="324"/>
                  </a:lnTo>
                  <a:lnTo>
                    <a:pt x="76" y="342"/>
                  </a:lnTo>
                  <a:lnTo>
                    <a:pt x="96" y="366"/>
                  </a:lnTo>
                  <a:lnTo>
                    <a:pt x="94" y="385"/>
                  </a:lnTo>
                  <a:lnTo>
                    <a:pt x="76" y="405"/>
                  </a:lnTo>
                  <a:lnTo>
                    <a:pt x="54" y="414"/>
                  </a:lnTo>
                  <a:lnTo>
                    <a:pt x="22" y="416"/>
                  </a:lnTo>
                  <a:lnTo>
                    <a:pt x="0" y="419"/>
                  </a:lnTo>
                  <a:lnTo>
                    <a:pt x="13" y="432"/>
                  </a:lnTo>
                  <a:lnTo>
                    <a:pt x="13" y="447"/>
                  </a:lnTo>
                  <a:lnTo>
                    <a:pt x="22" y="462"/>
                  </a:lnTo>
                  <a:lnTo>
                    <a:pt x="35" y="484"/>
                  </a:lnTo>
                  <a:lnTo>
                    <a:pt x="59" y="484"/>
                  </a:lnTo>
                  <a:lnTo>
                    <a:pt x="96" y="471"/>
                  </a:lnTo>
                  <a:lnTo>
                    <a:pt x="346" y="438"/>
                  </a:lnTo>
                  <a:lnTo>
                    <a:pt x="354" y="427"/>
                  </a:lnTo>
                  <a:lnTo>
                    <a:pt x="363" y="388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0" name="Freeform 12"/>
            <p:cNvSpPr>
              <a:spLocks/>
            </p:cNvSpPr>
            <p:nvPr/>
          </p:nvSpPr>
          <p:spPr bwMode="auto">
            <a:xfrm>
              <a:off x="4350" y="3053"/>
              <a:ext cx="471" cy="405"/>
            </a:xfrm>
            <a:custGeom>
              <a:avLst/>
              <a:gdLst>
                <a:gd name="T0" fmla="*/ 469 w 471"/>
                <a:gd name="T1" fmla="*/ 107 h 405"/>
                <a:gd name="T2" fmla="*/ 420 w 471"/>
                <a:gd name="T3" fmla="*/ 44 h 405"/>
                <a:gd name="T4" fmla="*/ 385 w 471"/>
                <a:gd name="T5" fmla="*/ 0 h 405"/>
                <a:gd name="T6" fmla="*/ 359 w 471"/>
                <a:gd name="T7" fmla="*/ 35 h 405"/>
                <a:gd name="T8" fmla="*/ 298 w 471"/>
                <a:gd name="T9" fmla="*/ 22 h 405"/>
                <a:gd name="T10" fmla="*/ 265 w 471"/>
                <a:gd name="T11" fmla="*/ 26 h 405"/>
                <a:gd name="T12" fmla="*/ 208 w 471"/>
                <a:gd name="T13" fmla="*/ 59 h 405"/>
                <a:gd name="T14" fmla="*/ 193 w 471"/>
                <a:gd name="T15" fmla="*/ 81 h 405"/>
                <a:gd name="T16" fmla="*/ 169 w 471"/>
                <a:gd name="T17" fmla="*/ 94 h 405"/>
                <a:gd name="T18" fmla="*/ 116 w 471"/>
                <a:gd name="T19" fmla="*/ 103 h 405"/>
                <a:gd name="T20" fmla="*/ 112 w 471"/>
                <a:gd name="T21" fmla="*/ 140 h 405"/>
                <a:gd name="T22" fmla="*/ 52 w 471"/>
                <a:gd name="T23" fmla="*/ 149 h 405"/>
                <a:gd name="T24" fmla="*/ 20 w 471"/>
                <a:gd name="T25" fmla="*/ 113 h 405"/>
                <a:gd name="T26" fmla="*/ 0 w 471"/>
                <a:gd name="T27" fmla="*/ 113 h 405"/>
                <a:gd name="T28" fmla="*/ 18 w 471"/>
                <a:gd name="T29" fmla="*/ 199 h 405"/>
                <a:gd name="T30" fmla="*/ 44 w 471"/>
                <a:gd name="T31" fmla="*/ 171 h 405"/>
                <a:gd name="T32" fmla="*/ 44 w 471"/>
                <a:gd name="T33" fmla="*/ 218 h 405"/>
                <a:gd name="T34" fmla="*/ 72 w 471"/>
                <a:gd name="T35" fmla="*/ 256 h 405"/>
                <a:gd name="T36" fmla="*/ 109 w 471"/>
                <a:gd name="T37" fmla="*/ 300 h 405"/>
                <a:gd name="T38" fmla="*/ 133 w 471"/>
                <a:gd name="T39" fmla="*/ 322 h 405"/>
                <a:gd name="T40" fmla="*/ 219 w 471"/>
                <a:gd name="T41" fmla="*/ 240 h 405"/>
                <a:gd name="T42" fmla="*/ 239 w 471"/>
                <a:gd name="T43" fmla="*/ 256 h 405"/>
                <a:gd name="T44" fmla="*/ 225 w 471"/>
                <a:gd name="T45" fmla="*/ 273 h 405"/>
                <a:gd name="T46" fmla="*/ 179 w 471"/>
                <a:gd name="T47" fmla="*/ 405 h 405"/>
                <a:gd name="T48" fmla="*/ 237 w 471"/>
                <a:gd name="T49" fmla="*/ 387 h 405"/>
                <a:gd name="T50" fmla="*/ 276 w 471"/>
                <a:gd name="T51" fmla="*/ 341 h 405"/>
                <a:gd name="T52" fmla="*/ 374 w 471"/>
                <a:gd name="T53" fmla="*/ 367 h 405"/>
                <a:gd name="T54" fmla="*/ 407 w 471"/>
                <a:gd name="T55" fmla="*/ 356 h 405"/>
                <a:gd name="T56" fmla="*/ 387 w 471"/>
                <a:gd name="T57" fmla="*/ 280 h 405"/>
                <a:gd name="T58" fmla="*/ 381 w 471"/>
                <a:gd name="T59" fmla="*/ 249 h 405"/>
                <a:gd name="T60" fmla="*/ 431 w 471"/>
                <a:gd name="T61" fmla="*/ 241 h 405"/>
                <a:gd name="T62" fmla="*/ 471 w 471"/>
                <a:gd name="T63" fmla="*/ 212 h 405"/>
                <a:gd name="T64" fmla="*/ 451 w 471"/>
                <a:gd name="T65" fmla="*/ 177 h 405"/>
                <a:gd name="T66" fmla="*/ 453 w 471"/>
                <a:gd name="T67" fmla="*/ 138 h 4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71"/>
                <a:gd name="T103" fmla="*/ 0 h 405"/>
                <a:gd name="T104" fmla="*/ 471 w 471"/>
                <a:gd name="T105" fmla="*/ 405 h 4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71" h="405">
                  <a:moveTo>
                    <a:pt x="469" y="122"/>
                  </a:moveTo>
                  <a:lnTo>
                    <a:pt x="469" y="107"/>
                  </a:lnTo>
                  <a:lnTo>
                    <a:pt x="438" y="55"/>
                  </a:lnTo>
                  <a:lnTo>
                    <a:pt x="420" y="44"/>
                  </a:lnTo>
                  <a:lnTo>
                    <a:pt x="403" y="11"/>
                  </a:lnTo>
                  <a:lnTo>
                    <a:pt x="385" y="0"/>
                  </a:lnTo>
                  <a:lnTo>
                    <a:pt x="372" y="17"/>
                  </a:lnTo>
                  <a:lnTo>
                    <a:pt x="359" y="35"/>
                  </a:lnTo>
                  <a:lnTo>
                    <a:pt x="344" y="30"/>
                  </a:lnTo>
                  <a:lnTo>
                    <a:pt x="298" y="22"/>
                  </a:lnTo>
                  <a:lnTo>
                    <a:pt x="282" y="17"/>
                  </a:lnTo>
                  <a:lnTo>
                    <a:pt x="265" y="26"/>
                  </a:lnTo>
                  <a:lnTo>
                    <a:pt x="247" y="43"/>
                  </a:lnTo>
                  <a:lnTo>
                    <a:pt x="208" y="59"/>
                  </a:lnTo>
                  <a:lnTo>
                    <a:pt x="179" y="67"/>
                  </a:lnTo>
                  <a:lnTo>
                    <a:pt x="193" y="81"/>
                  </a:lnTo>
                  <a:lnTo>
                    <a:pt x="186" y="90"/>
                  </a:lnTo>
                  <a:lnTo>
                    <a:pt x="169" y="94"/>
                  </a:lnTo>
                  <a:lnTo>
                    <a:pt x="133" y="103"/>
                  </a:lnTo>
                  <a:lnTo>
                    <a:pt x="116" y="103"/>
                  </a:lnTo>
                  <a:lnTo>
                    <a:pt x="116" y="127"/>
                  </a:lnTo>
                  <a:lnTo>
                    <a:pt x="112" y="140"/>
                  </a:lnTo>
                  <a:lnTo>
                    <a:pt x="83" y="142"/>
                  </a:lnTo>
                  <a:lnTo>
                    <a:pt x="52" y="149"/>
                  </a:lnTo>
                  <a:lnTo>
                    <a:pt x="33" y="135"/>
                  </a:lnTo>
                  <a:lnTo>
                    <a:pt x="20" y="113"/>
                  </a:lnTo>
                  <a:lnTo>
                    <a:pt x="9" y="107"/>
                  </a:lnTo>
                  <a:lnTo>
                    <a:pt x="0" y="113"/>
                  </a:lnTo>
                  <a:lnTo>
                    <a:pt x="15" y="190"/>
                  </a:lnTo>
                  <a:lnTo>
                    <a:pt x="18" y="199"/>
                  </a:lnTo>
                  <a:lnTo>
                    <a:pt x="35" y="199"/>
                  </a:lnTo>
                  <a:lnTo>
                    <a:pt x="44" y="171"/>
                  </a:lnTo>
                  <a:lnTo>
                    <a:pt x="53" y="171"/>
                  </a:lnTo>
                  <a:lnTo>
                    <a:pt x="44" y="218"/>
                  </a:lnTo>
                  <a:lnTo>
                    <a:pt x="52" y="229"/>
                  </a:lnTo>
                  <a:lnTo>
                    <a:pt x="72" y="256"/>
                  </a:lnTo>
                  <a:lnTo>
                    <a:pt x="99" y="273"/>
                  </a:lnTo>
                  <a:lnTo>
                    <a:pt x="109" y="300"/>
                  </a:lnTo>
                  <a:lnTo>
                    <a:pt x="116" y="341"/>
                  </a:lnTo>
                  <a:lnTo>
                    <a:pt x="133" y="322"/>
                  </a:lnTo>
                  <a:lnTo>
                    <a:pt x="142" y="238"/>
                  </a:lnTo>
                  <a:lnTo>
                    <a:pt x="219" y="240"/>
                  </a:lnTo>
                  <a:lnTo>
                    <a:pt x="232" y="243"/>
                  </a:lnTo>
                  <a:lnTo>
                    <a:pt x="239" y="256"/>
                  </a:lnTo>
                  <a:lnTo>
                    <a:pt x="237" y="267"/>
                  </a:lnTo>
                  <a:lnTo>
                    <a:pt x="225" y="273"/>
                  </a:lnTo>
                  <a:lnTo>
                    <a:pt x="193" y="276"/>
                  </a:lnTo>
                  <a:lnTo>
                    <a:pt x="179" y="405"/>
                  </a:lnTo>
                  <a:lnTo>
                    <a:pt x="208" y="400"/>
                  </a:lnTo>
                  <a:lnTo>
                    <a:pt x="237" y="387"/>
                  </a:lnTo>
                  <a:lnTo>
                    <a:pt x="260" y="367"/>
                  </a:lnTo>
                  <a:lnTo>
                    <a:pt x="276" y="341"/>
                  </a:lnTo>
                  <a:lnTo>
                    <a:pt x="348" y="341"/>
                  </a:lnTo>
                  <a:lnTo>
                    <a:pt x="374" y="367"/>
                  </a:lnTo>
                  <a:lnTo>
                    <a:pt x="388" y="368"/>
                  </a:lnTo>
                  <a:lnTo>
                    <a:pt x="407" y="356"/>
                  </a:lnTo>
                  <a:lnTo>
                    <a:pt x="416" y="328"/>
                  </a:lnTo>
                  <a:lnTo>
                    <a:pt x="387" y="280"/>
                  </a:lnTo>
                  <a:lnTo>
                    <a:pt x="379" y="264"/>
                  </a:lnTo>
                  <a:lnTo>
                    <a:pt x="381" y="249"/>
                  </a:lnTo>
                  <a:lnTo>
                    <a:pt x="388" y="243"/>
                  </a:lnTo>
                  <a:lnTo>
                    <a:pt x="431" y="241"/>
                  </a:lnTo>
                  <a:lnTo>
                    <a:pt x="455" y="232"/>
                  </a:lnTo>
                  <a:lnTo>
                    <a:pt x="471" y="212"/>
                  </a:lnTo>
                  <a:lnTo>
                    <a:pt x="471" y="192"/>
                  </a:lnTo>
                  <a:lnTo>
                    <a:pt x="451" y="177"/>
                  </a:lnTo>
                  <a:lnTo>
                    <a:pt x="438" y="160"/>
                  </a:lnTo>
                  <a:lnTo>
                    <a:pt x="453" y="138"/>
                  </a:lnTo>
                  <a:lnTo>
                    <a:pt x="469" y="122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1" name="Freeform 13"/>
            <p:cNvSpPr>
              <a:spLocks/>
            </p:cNvSpPr>
            <p:nvPr/>
          </p:nvSpPr>
          <p:spPr bwMode="auto">
            <a:xfrm>
              <a:off x="4129" y="2379"/>
              <a:ext cx="65" cy="68"/>
            </a:xfrm>
            <a:custGeom>
              <a:avLst/>
              <a:gdLst>
                <a:gd name="T0" fmla="*/ 31 w 65"/>
                <a:gd name="T1" fmla="*/ 0 h 68"/>
                <a:gd name="T2" fmla="*/ 13 w 65"/>
                <a:gd name="T3" fmla="*/ 2 h 68"/>
                <a:gd name="T4" fmla="*/ 4 w 65"/>
                <a:gd name="T5" fmla="*/ 8 h 68"/>
                <a:gd name="T6" fmla="*/ 0 w 65"/>
                <a:gd name="T7" fmla="*/ 17 h 68"/>
                <a:gd name="T8" fmla="*/ 2 w 65"/>
                <a:gd name="T9" fmla="*/ 30 h 68"/>
                <a:gd name="T10" fmla="*/ 13 w 65"/>
                <a:gd name="T11" fmla="*/ 32 h 68"/>
                <a:gd name="T12" fmla="*/ 22 w 65"/>
                <a:gd name="T13" fmla="*/ 24 h 68"/>
                <a:gd name="T14" fmla="*/ 33 w 65"/>
                <a:gd name="T15" fmla="*/ 24 h 68"/>
                <a:gd name="T16" fmla="*/ 35 w 65"/>
                <a:gd name="T17" fmla="*/ 37 h 68"/>
                <a:gd name="T18" fmla="*/ 35 w 65"/>
                <a:gd name="T19" fmla="*/ 56 h 68"/>
                <a:gd name="T20" fmla="*/ 39 w 65"/>
                <a:gd name="T21" fmla="*/ 65 h 68"/>
                <a:gd name="T22" fmla="*/ 52 w 65"/>
                <a:gd name="T23" fmla="*/ 68 h 68"/>
                <a:gd name="T24" fmla="*/ 63 w 65"/>
                <a:gd name="T25" fmla="*/ 61 h 68"/>
                <a:gd name="T26" fmla="*/ 65 w 65"/>
                <a:gd name="T27" fmla="*/ 37 h 68"/>
                <a:gd name="T28" fmla="*/ 63 w 65"/>
                <a:gd name="T29" fmla="*/ 11 h 68"/>
                <a:gd name="T30" fmla="*/ 52 w 65"/>
                <a:gd name="T31" fmla="*/ 0 h 68"/>
                <a:gd name="T32" fmla="*/ 31 w 65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68"/>
                <a:gd name="T53" fmla="*/ 65 w 65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68">
                  <a:moveTo>
                    <a:pt x="31" y="0"/>
                  </a:moveTo>
                  <a:lnTo>
                    <a:pt x="13" y="2"/>
                  </a:lnTo>
                  <a:lnTo>
                    <a:pt x="4" y="8"/>
                  </a:lnTo>
                  <a:lnTo>
                    <a:pt x="0" y="17"/>
                  </a:lnTo>
                  <a:lnTo>
                    <a:pt x="2" y="30"/>
                  </a:lnTo>
                  <a:lnTo>
                    <a:pt x="13" y="32"/>
                  </a:lnTo>
                  <a:lnTo>
                    <a:pt x="22" y="24"/>
                  </a:lnTo>
                  <a:lnTo>
                    <a:pt x="33" y="24"/>
                  </a:lnTo>
                  <a:lnTo>
                    <a:pt x="35" y="37"/>
                  </a:lnTo>
                  <a:lnTo>
                    <a:pt x="35" y="56"/>
                  </a:lnTo>
                  <a:lnTo>
                    <a:pt x="39" y="65"/>
                  </a:lnTo>
                  <a:lnTo>
                    <a:pt x="52" y="68"/>
                  </a:lnTo>
                  <a:lnTo>
                    <a:pt x="63" y="61"/>
                  </a:lnTo>
                  <a:lnTo>
                    <a:pt x="65" y="37"/>
                  </a:lnTo>
                  <a:lnTo>
                    <a:pt x="63" y="11"/>
                  </a:lnTo>
                  <a:lnTo>
                    <a:pt x="5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2" name="Freeform 14"/>
            <p:cNvSpPr>
              <a:spLocks/>
            </p:cNvSpPr>
            <p:nvPr/>
          </p:nvSpPr>
          <p:spPr bwMode="auto">
            <a:xfrm>
              <a:off x="4343" y="3073"/>
              <a:ext cx="154" cy="107"/>
            </a:xfrm>
            <a:custGeom>
              <a:avLst/>
              <a:gdLst>
                <a:gd name="T0" fmla="*/ 125 w 154"/>
                <a:gd name="T1" fmla="*/ 13 h 107"/>
                <a:gd name="T2" fmla="*/ 123 w 154"/>
                <a:gd name="T3" fmla="*/ 15 h 107"/>
                <a:gd name="T4" fmla="*/ 121 w 154"/>
                <a:gd name="T5" fmla="*/ 15 h 107"/>
                <a:gd name="T6" fmla="*/ 117 w 154"/>
                <a:gd name="T7" fmla="*/ 17 h 107"/>
                <a:gd name="T8" fmla="*/ 116 w 154"/>
                <a:gd name="T9" fmla="*/ 17 h 107"/>
                <a:gd name="T10" fmla="*/ 114 w 154"/>
                <a:gd name="T11" fmla="*/ 19 h 107"/>
                <a:gd name="T12" fmla="*/ 112 w 154"/>
                <a:gd name="T13" fmla="*/ 23 h 107"/>
                <a:gd name="T14" fmla="*/ 108 w 154"/>
                <a:gd name="T15" fmla="*/ 28 h 107"/>
                <a:gd name="T16" fmla="*/ 106 w 154"/>
                <a:gd name="T17" fmla="*/ 30 h 107"/>
                <a:gd name="T18" fmla="*/ 105 w 154"/>
                <a:gd name="T19" fmla="*/ 32 h 107"/>
                <a:gd name="T20" fmla="*/ 103 w 154"/>
                <a:gd name="T21" fmla="*/ 32 h 107"/>
                <a:gd name="T22" fmla="*/ 101 w 154"/>
                <a:gd name="T23" fmla="*/ 32 h 107"/>
                <a:gd name="T24" fmla="*/ 99 w 154"/>
                <a:gd name="T25" fmla="*/ 30 h 107"/>
                <a:gd name="T26" fmla="*/ 95 w 154"/>
                <a:gd name="T27" fmla="*/ 26 h 107"/>
                <a:gd name="T28" fmla="*/ 94 w 154"/>
                <a:gd name="T29" fmla="*/ 23 h 107"/>
                <a:gd name="T30" fmla="*/ 90 w 154"/>
                <a:gd name="T31" fmla="*/ 19 h 107"/>
                <a:gd name="T32" fmla="*/ 88 w 154"/>
                <a:gd name="T33" fmla="*/ 13 h 107"/>
                <a:gd name="T34" fmla="*/ 84 w 154"/>
                <a:gd name="T35" fmla="*/ 10 h 107"/>
                <a:gd name="T36" fmla="*/ 84 w 154"/>
                <a:gd name="T37" fmla="*/ 6 h 107"/>
                <a:gd name="T38" fmla="*/ 81 w 154"/>
                <a:gd name="T39" fmla="*/ 2 h 107"/>
                <a:gd name="T40" fmla="*/ 75 w 154"/>
                <a:gd name="T41" fmla="*/ 10 h 107"/>
                <a:gd name="T42" fmla="*/ 59 w 154"/>
                <a:gd name="T43" fmla="*/ 0 h 107"/>
                <a:gd name="T44" fmla="*/ 53 w 154"/>
                <a:gd name="T45" fmla="*/ 17 h 107"/>
                <a:gd name="T46" fmla="*/ 53 w 154"/>
                <a:gd name="T47" fmla="*/ 43 h 107"/>
                <a:gd name="T48" fmla="*/ 44 w 154"/>
                <a:gd name="T49" fmla="*/ 54 h 107"/>
                <a:gd name="T50" fmla="*/ 31 w 154"/>
                <a:gd name="T51" fmla="*/ 56 h 107"/>
                <a:gd name="T52" fmla="*/ 18 w 154"/>
                <a:gd name="T53" fmla="*/ 50 h 107"/>
                <a:gd name="T54" fmla="*/ 9 w 154"/>
                <a:gd name="T55" fmla="*/ 30 h 107"/>
                <a:gd name="T56" fmla="*/ 0 w 154"/>
                <a:gd name="T57" fmla="*/ 39 h 107"/>
                <a:gd name="T58" fmla="*/ 7 w 154"/>
                <a:gd name="T59" fmla="*/ 61 h 107"/>
                <a:gd name="T60" fmla="*/ 13 w 154"/>
                <a:gd name="T61" fmla="*/ 67 h 107"/>
                <a:gd name="T62" fmla="*/ 38 w 154"/>
                <a:gd name="T63" fmla="*/ 74 h 107"/>
                <a:gd name="T64" fmla="*/ 44 w 154"/>
                <a:gd name="T65" fmla="*/ 91 h 107"/>
                <a:gd name="T66" fmla="*/ 51 w 154"/>
                <a:gd name="T67" fmla="*/ 94 h 107"/>
                <a:gd name="T68" fmla="*/ 62 w 154"/>
                <a:gd name="T69" fmla="*/ 105 h 107"/>
                <a:gd name="T70" fmla="*/ 66 w 154"/>
                <a:gd name="T71" fmla="*/ 107 h 107"/>
                <a:gd name="T72" fmla="*/ 66 w 154"/>
                <a:gd name="T73" fmla="*/ 80 h 107"/>
                <a:gd name="T74" fmla="*/ 75 w 154"/>
                <a:gd name="T75" fmla="*/ 72 h 107"/>
                <a:gd name="T76" fmla="*/ 92 w 154"/>
                <a:gd name="T77" fmla="*/ 69 h 107"/>
                <a:gd name="T78" fmla="*/ 101 w 154"/>
                <a:gd name="T79" fmla="*/ 50 h 107"/>
                <a:gd name="T80" fmla="*/ 143 w 154"/>
                <a:gd name="T81" fmla="*/ 37 h 107"/>
                <a:gd name="T82" fmla="*/ 154 w 154"/>
                <a:gd name="T83" fmla="*/ 24 h 107"/>
                <a:gd name="T84" fmla="*/ 140 w 154"/>
                <a:gd name="T85" fmla="*/ 10 h 107"/>
                <a:gd name="T86" fmla="*/ 125 w 154"/>
                <a:gd name="T87" fmla="*/ 13 h 1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4"/>
                <a:gd name="T133" fmla="*/ 0 h 107"/>
                <a:gd name="T134" fmla="*/ 154 w 154"/>
                <a:gd name="T135" fmla="*/ 107 h 1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4" h="107">
                  <a:moveTo>
                    <a:pt x="125" y="13"/>
                  </a:moveTo>
                  <a:lnTo>
                    <a:pt x="123" y="15"/>
                  </a:lnTo>
                  <a:lnTo>
                    <a:pt x="121" y="15"/>
                  </a:lnTo>
                  <a:lnTo>
                    <a:pt x="117" y="17"/>
                  </a:lnTo>
                  <a:lnTo>
                    <a:pt x="116" y="17"/>
                  </a:lnTo>
                  <a:lnTo>
                    <a:pt x="114" y="19"/>
                  </a:lnTo>
                  <a:lnTo>
                    <a:pt x="112" y="23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5" y="32"/>
                  </a:lnTo>
                  <a:lnTo>
                    <a:pt x="103" y="32"/>
                  </a:lnTo>
                  <a:lnTo>
                    <a:pt x="101" y="32"/>
                  </a:lnTo>
                  <a:lnTo>
                    <a:pt x="99" y="30"/>
                  </a:lnTo>
                  <a:lnTo>
                    <a:pt x="95" y="26"/>
                  </a:lnTo>
                  <a:lnTo>
                    <a:pt x="94" y="23"/>
                  </a:lnTo>
                  <a:lnTo>
                    <a:pt x="90" y="19"/>
                  </a:lnTo>
                  <a:lnTo>
                    <a:pt x="88" y="13"/>
                  </a:lnTo>
                  <a:lnTo>
                    <a:pt x="84" y="10"/>
                  </a:lnTo>
                  <a:lnTo>
                    <a:pt x="84" y="6"/>
                  </a:lnTo>
                  <a:lnTo>
                    <a:pt x="81" y="2"/>
                  </a:lnTo>
                  <a:lnTo>
                    <a:pt x="75" y="10"/>
                  </a:lnTo>
                  <a:lnTo>
                    <a:pt x="59" y="0"/>
                  </a:lnTo>
                  <a:lnTo>
                    <a:pt x="53" y="17"/>
                  </a:lnTo>
                  <a:lnTo>
                    <a:pt x="53" y="43"/>
                  </a:lnTo>
                  <a:lnTo>
                    <a:pt x="44" y="54"/>
                  </a:lnTo>
                  <a:lnTo>
                    <a:pt x="31" y="56"/>
                  </a:lnTo>
                  <a:lnTo>
                    <a:pt x="18" y="50"/>
                  </a:lnTo>
                  <a:lnTo>
                    <a:pt x="9" y="30"/>
                  </a:lnTo>
                  <a:lnTo>
                    <a:pt x="0" y="39"/>
                  </a:lnTo>
                  <a:lnTo>
                    <a:pt x="7" y="61"/>
                  </a:lnTo>
                  <a:lnTo>
                    <a:pt x="13" y="67"/>
                  </a:lnTo>
                  <a:lnTo>
                    <a:pt x="38" y="74"/>
                  </a:lnTo>
                  <a:lnTo>
                    <a:pt x="44" y="91"/>
                  </a:lnTo>
                  <a:lnTo>
                    <a:pt x="51" y="94"/>
                  </a:lnTo>
                  <a:lnTo>
                    <a:pt x="62" y="105"/>
                  </a:lnTo>
                  <a:lnTo>
                    <a:pt x="66" y="107"/>
                  </a:lnTo>
                  <a:lnTo>
                    <a:pt x="66" y="80"/>
                  </a:lnTo>
                  <a:lnTo>
                    <a:pt x="75" y="72"/>
                  </a:lnTo>
                  <a:lnTo>
                    <a:pt x="92" y="69"/>
                  </a:lnTo>
                  <a:lnTo>
                    <a:pt x="101" y="50"/>
                  </a:lnTo>
                  <a:lnTo>
                    <a:pt x="143" y="37"/>
                  </a:lnTo>
                  <a:lnTo>
                    <a:pt x="154" y="24"/>
                  </a:lnTo>
                  <a:lnTo>
                    <a:pt x="140" y="10"/>
                  </a:lnTo>
                  <a:lnTo>
                    <a:pt x="125" y="13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3" name="Freeform 15"/>
            <p:cNvSpPr>
              <a:spLocks/>
            </p:cNvSpPr>
            <p:nvPr/>
          </p:nvSpPr>
          <p:spPr bwMode="auto">
            <a:xfrm>
              <a:off x="4379" y="3324"/>
              <a:ext cx="56" cy="101"/>
            </a:xfrm>
            <a:custGeom>
              <a:avLst/>
              <a:gdLst>
                <a:gd name="T0" fmla="*/ 56 w 56"/>
                <a:gd name="T1" fmla="*/ 28 h 101"/>
                <a:gd name="T2" fmla="*/ 54 w 56"/>
                <a:gd name="T3" fmla="*/ 46 h 101"/>
                <a:gd name="T4" fmla="*/ 45 w 56"/>
                <a:gd name="T5" fmla="*/ 96 h 101"/>
                <a:gd name="T6" fmla="*/ 10 w 56"/>
                <a:gd name="T7" fmla="*/ 101 h 101"/>
                <a:gd name="T8" fmla="*/ 0 w 56"/>
                <a:gd name="T9" fmla="*/ 18 h 101"/>
                <a:gd name="T10" fmla="*/ 8 w 56"/>
                <a:gd name="T11" fmla="*/ 16 h 101"/>
                <a:gd name="T12" fmla="*/ 21 w 56"/>
                <a:gd name="T13" fmla="*/ 13 h 101"/>
                <a:gd name="T14" fmla="*/ 23 w 56"/>
                <a:gd name="T15" fmla="*/ 0 h 101"/>
                <a:gd name="T16" fmla="*/ 37 w 56"/>
                <a:gd name="T17" fmla="*/ 4 h 101"/>
                <a:gd name="T18" fmla="*/ 56 w 56"/>
                <a:gd name="T19" fmla="*/ 28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01"/>
                <a:gd name="T32" fmla="*/ 56 w 56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01">
                  <a:moveTo>
                    <a:pt x="56" y="28"/>
                  </a:moveTo>
                  <a:lnTo>
                    <a:pt x="54" y="46"/>
                  </a:lnTo>
                  <a:lnTo>
                    <a:pt x="45" y="96"/>
                  </a:lnTo>
                  <a:lnTo>
                    <a:pt x="10" y="101"/>
                  </a:lnTo>
                  <a:lnTo>
                    <a:pt x="0" y="18"/>
                  </a:lnTo>
                  <a:lnTo>
                    <a:pt x="8" y="16"/>
                  </a:lnTo>
                  <a:lnTo>
                    <a:pt x="21" y="13"/>
                  </a:lnTo>
                  <a:lnTo>
                    <a:pt x="23" y="0"/>
                  </a:lnTo>
                  <a:lnTo>
                    <a:pt x="37" y="4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1E6FD2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54" name="Rectangle 16"/>
            <p:cNvSpPr>
              <a:spLocks noChangeArrowheads="1"/>
            </p:cNvSpPr>
            <p:nvPr/>
          </p:nvSpPr>
          <p:spPr bwMode="auto">
            <a:xfrm>
              <a:off x="4339" y="1534"/>
              <a:ext cx="201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55" name="Rectangle 17"/>
            <p:cNvSpPr>
              <a:spLocks noChangeArrowheads="1"/>
            </p:cNvSpPr>
            <p:nvPr/>
          </p:nvSpPr>
          <p:spPr bwMode="auto">
            <a:xfrm>
              <a:off x="4348" y="1542"/>
              <a:ext cx="10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56" name="Rectangle 18"/>
            <p:cNvSpPr>
              <a:spLocks noChangeArrowheads="1"/>
            </p:cNvSpPr>
            <p:nvPr/>
          </p:nvSpPr>
          <p:spPr bwMode="auto">
            <a:xfrm>
              <a:off x="4348" y="1545"/>
              <a:ext cx="9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Cecil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57" name="Rectangle 19"/>
            <p:cNvSpPr>
              <a:spLocks noChangeArrowheads="1"/>
            </p:cNvSpPr>
            <p:nvPr/>
          </p:nvSpPr>
          <p:spPr bwMode="auto">
            <a:xfrm>
              <a:off x="4300" y="1925"/>
              <a:ext cx="276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58" name="Rectangle 20"/>
            <p:cNvSpPr>
              <a:spLocks noChangeArrowheads="1"/>
            </p:cNvSpPr>
            <p:nvPr/>
          </p:nvSpPr>
          <p:spPr bwMode="auto">
            <a:xfrm>
              <a:off x="4309" y="1934"/>
              <a:ext cx="100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59" name="Rectangle 21"/>
            <p:cNvSpPr>
              <a:spLocks noChangeArrowheads="1"/>
            </p:cNvSpPr>
            <p:nvPr/>
          </p:nvSpPr>
          <p:spPr bwMode="auto">
            <a:xfrm>
              <a:off x="4309" y="1937"/>
              <a:ext cx="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Kent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60" name="Rectangle 22"/>
            <p:cNvSpPr>
              <a:spLocks noChangeArrowheads="1"/>
            </p:cNvSpPr>
            <p:nvPr/>
          </p:nvSpPr>
          <p:spPr bwMode="auto">
            <a:xfrm>
              <a:off x="4236" y="2160"/>
              <a:ext cx="27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61" name="Rectangle 23"/>
            <p:cNvSpPr>
              <a:spLocks noChangeArrowheads="1"/>
            </p:cNvSpPr>
            <p:nvPr/>
          </p:nvSpPr>
          <p:spPr bwMode="auto">
            <a:xfrm>
              <a:off x="4245" y="2169"/>
              <a:ext cx="1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62" name="Rectangle 24"/>
            <p:cNvSpPr>
              <a:spLocks noChangeArrowheads="1"/>
            </p:cNvSpPr>
            <p:nvPr/>
          </p:nvSpPr>
          <p:spPr bwMode="auto">
            <a:xfrm>
              <a:off x="4245" y="2173"/>
              <a:ext cx="12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Queen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63" name="Rectangle 25"/>
            <p:cNvSpPr>
              <a:spLocks noChangeArrowheads="1"/>
            </p:cNvSpPr>
            <p:nvPr/>
          </p:nvSpPr>
          <p:spPr bwMode="auto">
            <a:xfrm>
              <a:off x="4245" y="2232"/>
              <a:ext cx="14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64" name="Rectangle 26"/>
            <p:cNvSpPr>
              <a:spLocks noChangeArrowheads="1"/>
            </p:cNvSpPr>
            <p:nvPr/>
          </p:nvSpPr>
          <p:spPr bwMode="auto">
            <a:xfrm>
              <a:off x="4245" y="2235"/>
              <a:ext cx="13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Anne’s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65" name="Rectangle 27"/>
            <p:cNvSpPr>
              <a:spLocks noChangeArrowheads="1"/>
            </p:cNvSpPr>
            <p:nvPr/>
          </p:nvSpPr>
          <p:spPr bwMode="auto">
            <a:xfrm>
              <a:off x="4210" y="2514"/>
              <a:ext cx="232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66" name="Rectangle 28"/>
            <p:cNvSpPr>
              <a:spLocks noChangeArrowheads="1"/>
            </p:cNvSpPr>
            <p:nvPr/>
          </p:nvSpPr>
          <p:spPr bwMode="auto">
            <a:xfrm>
              <a:off x="4219" y="2523"/>
              <a:ext cx="129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67" name="Rectangle 29"/>
            <p:cNvSpPr>
              <a:spLocks noChangeArrowheads="1"/>
            </p:cNvSpPr>
            <p:nvPr/>
          </p:nvSpPr>
          <p:spPr bwMode="auto">
            <a:xfrm>
              <a:off x="4219" y="2524"/>
              <a:ext cx="11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Talbot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68" name="Rectangle 30"/>
            <p:cNvSpPr>
              <a:spLocks noChangeArrowheads="1"/>
            </p:cNvSpPr>
            <p:nvPr/>
          </p:nvSpPr>
          <p:spPr bwMode="auto">
            <a:xfrm>
              <a:off x="4168" y="2836"/>
              <a:ext cx="408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69" name="Rectangle 31"/>
            <p:cNvSpPr>
              <a:spLocks noChangeArrowheads="1"/>
            </p:cNvSpPr>
            <p:nvPr/>
          </p:nvSpPr>
          <p:spPr bwMode="auto">
            <a:xfrm>
              <a:off x="4175" y="2845"/>
              <a:ext cx="232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70" name="Rectangle 32"/>
            <p:cNvSpPr>
              <a:spLocks noChangeArrowheads="1"/>
            </p:cNvSpPr>
            <p:nvPr/>
          </p:nvSpPr>
          <p:spPr bwMode="auto">
            <a:xfrm>
              <a:off x="4175" y="2847"/>
              <a:ext cx="210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Dorchester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71" name="Rectangle 33"/>
            <p:cNvSpPr>
              <a:spLocks noChangeArrowheads="1"/>
            </p:cNvSpPr>
            <p:nvPr/>
          </p:nvSpPr>
          <p:spPr bwMode="auto">
            <a:xfrm>
              <a:off x="4610" y="2928"/>
              <a:ext cx="427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72" name="Rectangle 34"/>
            <p:cNvSpPr>
              <a:spLocks noChangeArrowheads="1"/>
            </p:cNvSpPr>
            <p:nvPr/>
          </p:nvSpPr>
          <p:spPr bwMode="auto">
            <a:xfrm>
              <a:off x="4619" y="2939"/>
              <a:ext cx="20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73" name="Rectangle 35"/>
            <p:cNvSpPr>
              <a:spLocks noChangeArrowheads="1"/>
            </p:cNvSpPr>
            <p:nvPr/>
          </p:nvSpPr>
          <p:spPr bwMode="auto">
            <a:xfrm>
              <a:off x="4619" y="2940"/>
              <a:ext cx="18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Wicomico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74" name="Rectangle 36"/>
            <p:cNvSpPr>
              <a:spLocks noChangeArrowheads="1"/>
            </p:cNvSpPr>
            <p:nvPr/>
          </p:nvSpPr>
          <p:spPr bwMode="auto">
            <a:xfrm>
              <a:off x="4462" y="3191"/>
              <a:ext cx="333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75" name="Rectangle 37"/>
            <p:cNvSpPr>
              <a:spLocks noChangeArrowheads="1"/>
            </p:cNvSpPr>
            <p:nvPr/>
          </p:nvSpPr>
          <p:spPr bwMode="auto">
            <a:xfrm>
              <a:off x="4471" y="3201"/>
              <a:ext cx="201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76" name="Rectangle 38"/>
            <p:cNvSpPr>
              <a:spLocks noChangeArrowheads="1"/>
            </p:cNvSpPr>
            <p:nvPr/>
          </p:nvSpPr>
          <p:spPr bwMode="auto">
            <a:xfrm>
              <a:off x="4471" y="3202"/>
              <a:ext cx="18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Somerset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77" name="Rectangle 39"/>
            <p:cNvSpPr>
              <a:spLocks noChangeArrowheads="1"/>
            </p:cNvSpPr>
            <p:nvPr/>
          </p:nvSpPr>
          <p:spPr bwMode="auto">
            <a:xfrm>
              <a:off x="4829" y="3083"/>
              <a:ext cx="371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78" name="Rectangle 40"/>
            <p:cNvSpPr>
              <a:spLocks noChangeArrowheads="1"/>
            </p:cNvSpPr>
            <p:nvPr/>
          </p:nvSpPr>
          <p:spPr bwMode="auto">
            <a:xfrm>
              <a:off x="4838" y="3092"/>
              <a:ext cx="21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79" name="Rectangle 41"/>
            <p:cNvSpPr>
              <a:spLocks noChangeArrowheads="1"/>
            </p:cNvSpPr>
            <p:nvPr/>
          </p:nvSpPr>
          <p:spPr bwMode="auto">
            <a:xfrm>
              <a:off x="4838" y="3095"/>
              <a:ext cx="19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Worcester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80" name="Rectangle 42"/>
            <p:cNvSpPr>
              <a:spLocks noChangeArrowheads="1"/>
            </p:cNvSpPr>
            <p:nvPr/>
          </p:nvSpPr>
          <p:spPr bwMode="auto">
            <a:xfrm>
              <a:off x="4425" y="2285"/>
              <a:ext cx="1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81" name="Rectangle 43"/>
            <p:cNvSpPr>
              <a:spLocks noChangeArrowheads="1"/>
            </p:cNvSpPr>
            <p:nvPr/>
          </p:nvSpPr>
          <p:spPr bwMode="auto">
            <a:xfrm>
              <a:off x="4433" y="2293"/>
              <a:ext cx="7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82" name="Rectangle 44"/>
            <p:cNvSpPr>
              <a:spLocks noChangeArrowheads="1"/>
            </p:cNvSpPr>
            <p:nvPr/>
          </p:nvSpPr>
          <p:spPr bwMode="auto">
            <a:xfrm>
              <a:off x="4433" y="2296"/>
              <a:ext cx="67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Car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83" name="Rectangle 45"/>
            <p:cNvSpPr>
              <a:spLocks noChangeArrowheads="1"/>
            </p:cNvSpPr>
            <p:nvPr/>
          </p:nvSpPr>
          <p:spPr bwMode="auto">
            <a:xfrm>
              <a:off x="4538" y="2293"/>
              <a:ext cx="14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84" name="Rectangle 46"/>
            <p:cNvSpPr>
              <a:spLocks noChangeArrowheads="1"/>
            </p:cNvSpPr>
            <p:nvPr/>
          </p:nvSpPr>
          <p:spPr bwMode="auto">
            <a:xfrm>
              <a:off x="4538" y="2296"/>
              <a:ext cx="1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>
                  <a:solidFill>
                    <a:srgbClr val="FFFFFF"/>
                  </a:solidFill>
                </a:rPr>
                <a:t>-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  <p:sp>
          <p:nvSpPr>
            <p:cNvPr id="10685" name="Rectangle 47"/>
            <p:cNvSpPr>
              <a:spLocks noChangeArrowheads="1"/>
            </p:cNvSpPr>
            <p:nvPr/>
          </p:nvSpPr>
          <p:spPr bwMode="auto">
            <a:xfrm>
              <a:off x="4433" y="2357"/>
              <a:ext cx="101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dirty="0"/>
            </a:p>
          </p:txBody>
        </p:sp>
        <p:sp>
          <p:nvSpPr>
            <p:cNvPr id="10686" name="Rectangle 48"/>
            <p:cNvSpPr>
              <a:spLocks noChangeArrowheads="1"/>
            </p:cNvSpPr>
            <p:nvPr/>
          </p:nvSpPr>
          <p:spPr bwMode="auto">
            <a:xfrm>
              <a:off x="4433" y="2359"/>
              <a:ext cx="9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 dirty="0" err="1">
                  <a:solidFill>
                    <a:srgbClr val="FFFFFF"/>
                  </a:solidFill>
                </a:rPr>
                <a:t>oline</a:t>
              </a:r>
              <a:endParaRPr kumimoji="1" lang="en-US" altLang="en-US" sz="2400" dirty="0">
                <a:latin typeface="Times New Roman" pitchFamily="18" charset="0"/>
              </a:endParaRPr>
            </a:p>
          </p:txBody>
        </p:sp>
      </p:grpSp>
      <p:sp>
        <p:nvSpPr>
          <p:cNvPr id="10244" name="Freeform 49"/>
          <p:cNvSpPr>
            <a:spLocks/>
          </p:cNvSpPr>
          <p:nvPr/>
        </p:nvSpPr>
        <p:spPr bwMode="auto">
          <a:xfrm>
            <a:off x="6945313" y="4783138"/>
            <a:ext cx="750887" cy="642937"/>
          </a:xfrm>
          <a:custGeom>
            <a:avLst/>
            <a:gdLst>
              <a:gd name="T0" fmla="*/ 2147483647 w 473"/>
              <a:gd name="T1" fmla="*/ 2147483647 h 405"/>
              <a:gd name="T2" fmla="*/ 2147483647 w 473"/>
              <a:gd name="T3" fmla="*/ 2147483647 h 405"/>
              <a:gd name="T4" fmla="*/ 2147483647 w 473"/>
              <a:gd name="T5" fmla="*/ 0 h 405"/>
              <a:gd name="T6" fmla="*/ 2147483647 w 473"/>
              <a:gd name="T7" fmla="*/ 2147483647 h 405"/>
              <a:gd name="T8" fmla="*/ 2147483647 w 473"/>
              <a:gd name="T9" fmla="*/ 2147483647 h 405"/>
              <a:gd name="T10" fmla="*/ 2147483647 w 473"/>
              <a:gd name="T11" fmla="*/ 2147483647 h 405"/>
              <a:gd name="T12" fmla="*/ 2147483647 w 473"/>
              <a:gd name="T13" fmla="*/ 2147483647 h 405"/>
              <a:gd name="T14" fmla="*/ 2147483647 w 473"/>
              <a:gd name="T15" fmla="*/ 2147483647 h 405"/>
              <a:gd name="T16" fmla="*/ 2147483647 w 473"/>
              <a:gd name="T17" fmla="*/ 2147483647 h 405"/>
              <a:gd name="T18" fmla="*/ 2147483647 w 473"/>
              <a:gd name="T19" fmla="*/ 2147483647 h 405"/>
              <a:gd name="T20" fmla="*/ 2147483647 w 473"/>
              <a:gd name="T21" fmla="*/ 2147483647 h 405"/>
              <a:gd name="T22" fmla="*/ 2147483647 w 473"/>
              <a:gd name="T23" fmla="*/ 2147483647 h 405"/>
              <a:gd name="T24" fmla="*/ 2147483647 w 473"/>
              <a:gd name="T25" fmla="*/ 2147483647 h 405"/>
              <a:gd name="T26" fmla="*/ 0 w 473"/>
              <a:gd name="T27" fmla="*/ 2147483647 h 405"/>
              <a:gd name="T28" fmla="*/ 2147483647 w 473"/>
              <a:gd name="T29" fmla="*/ 2147483647 h 405"/>
              <a:gd name="T30" fmla="*/ 2147483647 w 473"/>
              <a:gd name="T31" fmla="*/ 2147483647 h 405"/>
              <a:gd name="T32" fmla="*/ 2147483647 w 473"/>
              <a:gd name="T33" fmla="*/ 2147483647 h 405"/>
              <a:gd name="T34" fmla="*/ 2147483647 w 473"/>
              <a:gd name="T35" fmla="*/ 2147483647 h 405"/>
              <a:gd name="T36" fmla="*/ 2147483647 w 473"/>
              <a:gd name="T37" fmla="*/ 2147483647 h 405"/>
              <a:gd name="T38" fmla="*/ 2147483647 w 473"/>
              <a:gd name="T39" fmla="*/ 2147483647 h 405"/>
              <a:gd name="T40" fmla="*/ 2147483647 w 473"/>
              <a:gd name="T41" fmla="*/ 2147483647 h 405"/>
              <a:gd name="T42" fmla="*/ 2147483647 w 473"/>
              <a:gd name="T43" fmla="*/ 2147483647 h 405"/>
              <a:gd name="T44" fmla="*/ 2147483647 w 473"/>
              <a:gd name="T45" fmla="*/ 2147483647 h 405"/>
              <a:gd name="T46" fmla="*/ 2147483647 w 473"/>
              <a:gd name="T47" fmla="*/ 2147483647 h 405"/>
              <a:gd name="T48" fmla="*/ 2147483647 w 473"/>
              <a:gd name="T49" fmla="*/ 2147483647 h 405"/>
              <a:gd name="T50" fmla="*/ 2147483647 w 473"/>
              <a:gd name="T51" fmla="*/ 2147483647 h 405"/>
              <a:gd name="T52" fmla="*/ 2147483647 w 473"/>
              <a:gd name="T53" fmla="*/ 2147483647 h 405"/>
              <a:gd name="T54" fmla="*/ 2147483647 w 473"/>
              <a:gd name="T55" fmla="*/ 2147483647 h 405"/>
              <a:gd name="T56" fmla="*/ 2147483647 w 473"/>
              <a:gd name="T57" fmla="*/ 2147483647 h 405"/>
              <a:gd name="T58" fmla="*/ 2147483647 w 473"/>
              <a:gd name="T59" fmla="*/ 2147483647 h 405"/>
              <a:gd name="T60" fmla="*/ 2147483647 w 473"/>
              <a:gd name="T61" fmla="*/ 2147483647 h 405"/>
              <a:gd name="T62" fmla="*/ 2147483647 w 473"/>
              <a:gd name="T63" fmla="*/ 2147483647 h 405"/>
              <a:gd name="T64" fmla="*/ 2147483647 w 473"/>
              <a:gd name="T65" fmla="*/ 2147483647 h 405"/>
              <a:gd name="T66" fmla="*/ 2147483647 w 473"/>
              <a:gd name="T67" fmla="*/ 2147483647 h 40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3"/>
              <a:gd name="T103" fmla="*/ 0 h 405"/>
              <a:gd name="T104" fmla="*/ 473 w 473"/>
              <a:gd name="T105" fmla="*/ 405 h 40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3" h="405">
                <a:moveTo>
                  <a:pt x="470" y="122"/>
                </a:moveTo>
                <a:lnTo>
                  <a:pt x="470" y="107"/>
                </a:lnTo>
                <a:lnTo>
                  <a:pt x="440" y="55"/>
                </a:lnTo>
                <a:lnTo>
                  <a:pt x="420" y="44"/>
                </a:lnTo>
                <a:lnTo>
                  <a:pt x="403" y="11"/>
                </a:lnTo>
                <a:lnTo>
                  <a:pt x="387" y="0"/>
                </a:lnTo>
                <a:lnTo>
                  <a:pt x="372" y="17"/>
                </a:lnTo>
                <a:lnTo>
                  <a:pt x="359" y="35"/>
                </a:lnTo>
                <a:lnTo>
                  <a:pt x="346" y="30"/>
                </a:lnTo>
                <a:lnTo>
                  <a:pt x="300" y="22"/>
                </a:lnTo>
                <a:lnTo>
                  <a:pt x="282" y="17"/>
                </a:lnTo>
                <a:lnTo>
                  <a:pt x="265" y="26"/>
                </a:lnTo>
                <a:lnTo>
                  <a:pt x="249" y="43"/>
                </a:lnTo>
                <a:lnTo>
                  <a:pt x="210" y="59"/>
                </a:lnTo>
                <a:lnTo>
                  <a:pt x="181" y="67"/>
                </a:lnTo>
                <a:lnTo>
                  <a:pt x="195" y="81"/>
                </a:lnTo>
                <a:lnTo>
                  <a:pt x="188" y="90"/>
                </a:lnTo>
                <a:lnTo>
                  <a:pt x="171" y="94"/>
                </a:lnTo>
                <a:lnTo>
                  <a:pt x="135" y="103"/>
                </a:lnTo>
                <a:lnTo>
                  <a:pt x="116" y="103"/>
                </a:lnTo>
                <a:lnTo>
                  <a:pt x="118" y="127"/>
                </a:lnTo>
                <a:lnTo>
                  <a:pt x="112" y="140"/>
                </a:lnTo>
                <a:lnTo>
                  <a:pt x="83" y="142"/>
                </a:lnTo>
                <a:lnTo>
                  <a:pt x="52" y="149"/>
                </a:lnTo>
                <a:lnTo>
                  <a:pt x="35" y="135"/>
                </a:lnTo>
                <a:lnTo>
                  <a:pt x="20" y="113"/>
                </a:lnTo>
                <a:lnTo>
                  <a:pt x="9" y="107"/>
                </a:lnTo>
                <a:lnTo>
                  <a:pt x="0" y="113"/>
                </a:lnTo>
                <a:lnTo>
                  <a:pt x="15" y="190"/>
                </a:lnTo>
                <a:lnTo>
                  <a:pt x="19" y="199"/>
                </a:lnTo>
                <a:lnTo>
                  <a:pt x="37" y="199"/>
                </a:lnTo>
                <a:lnTo>
                  <a:pt x="46" y="171"/>
                </a:lnTo>
                <a:lnTo>
                  <a:pt x="55" y="171"/>
                </a:lnTo>
                <a:lnTo>
                  <a:pt x="46" y="218"/>
                </a:lnTo>
                <a:lnTo>
                  <a:pt x="52" y="229"/>
                </a:lnTo>
                <a:lnTo>
                  <a:pt x="74" y="256"/>
                </a:lnTo>
                <a:lnTo>
                  <a:pt x="101" y="273"/>
                </a:lnTo>
                <a:lnTo>
                  <a:pt x="111" y="300"/>
                </a:lnTo>
                <a:lnTo>
                  <a:pt x="118" y="341"/>
                </a:lnTo>
                <a:lnTo>
                  <a:pt x="135" y="322"/>
                </a:lnTo>
                <a:lnTo>
                  <a:pt x="142" y="238"/>
                </a:lnTo>
                <a:lnTo>
                  <a:pt x="219" y="240"/>
                </a:lnTo>
                <a:lnTo>
                  <a:pt x="234" y="243"/>
                </a:lnTo>
                <a:lnTo>
                  <a:pt x="239" y="256"/>
                </a:lnTo>
                <a:lnTo>
                  <a:pt x="238" y="267"/>
                </a:lnTo>
                <a:lnTo>
                  <a:pt x="225" y="273"/>
                </a:lnTo>
                <a:lnTo>
                  <a:pt x="195" y="276"/>
                </a:lnTo>
                <a:lnTo>
                  <a:pt x="179" y="405"/>
                </a:lnTo>
                <a:lnTo>
                  <a:pt x="210" y="400"/>
                </a:lnTo>
                <a:lnTo>
                  <a:pt x="238" y="387"/>
                </a:lnTo>
                <a:lnTo>
                  <a:pt x="260" y="367"/>
                </a:lnTo>
                <a:lnTo>
                  <a:pt x="278" y="341"/>
                </a:lnTo>
                <a:lnTo>
                  <a:pt x="350" y="341"/>
                </a:lnTo>
                <a:lnTo>
                  <a:pt x="374" y="367"/>
                </a:lnTo>
                <a:lnTo>
                  <a:pt x="389" y="368"/>
                </a:lnTo>
                <a:lnTo>
                  <a:pt x="407" y="356"/>
                </a:lnTo>
                <a:lnTo>
                  <a:pt x="418" y="328"/>
                </a:lnTo>
                <a:lnTo>
                  <a:pt x="389" y="280"/>
                </a:lnTo>
                <a:lnTo>
                  <a:pt x="381" y="264"/>
                </a:lnTo>
                <a:lnTo>
                  <a:pt x="381" y="249"/>
                </a:lnTo>
                <a:lnTo>
                  <a:pt x="389" y="243"/>
                </a:lnTo>
                <a:lnTo>
                  <a:pt x="431" y="241"/>
                </a:lnTo>
                <a:lnTo>
                  <a:pt x="455" y="232"/>
                </a:lnTo>
                <a:lnTo>
                  <a:pt x="473" y="212"/>
                </a:lnTo>
                <a:lnTo>
                  <a:pt x="473" y="192"/>
                </a:lnTo>
                <a:lnTo>
                  <a:pt x="451" y="177"/>
                </a:lnTo>
                <a:lnTo>
                  <a:pt x="440" y="160"/>
                </a:lnTo>
                <a:lnTo>
                  <a:pt x="455" y="138"/>
                </a:lnTo>
                <a:lnTo>
                  <a:pt x="470" y="122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Freeform 50"/>
          <p:cNvSpPr>
            <a:spLocks/>
          </p:cNvSpPr>
          <p:nvPr/>
        </p:nvSpPr>
        <p:spPr bwMode="auto">
          <a:xfrm>
            <a:off x="6945313" y="4783138"/>
            <a:ext cx="750887" cy="642937"/>
          </a:xfrm>
          <a:custGeom>
            <a:avLst/>
            <a:gdLst>
              <a:gd name="T0" fmla="*/ 2147483647 w 473"/>
              <a:gd name="T1" fmla="*/ 2147483647 h 405"/>
              <a:gd name="T2" fmla="*/ 2147483647 w 473"/>
              <a:gd name="T3" fmla="*/ 2147483647 h 405"/>
              <a:gd name="T4" fmla="*/ 2147483647 w 473"/>
              <a:gd name="T5" fmla="*/ 0 h 405"/>
              <a:gd name="T6" fmla="*/ 2147483647 w 473"/>
              <a:gd name="T7" fmla="*/ 2147483647 h 405"/>
              <a:gd name="T8" fmla="*/ 2147483647 w 473"/>
              <a:gd name="T9" fmla="*/ 2147483647 h 405"/>
              <a:gd name="T10" fmla="*/ 2147483647 w 473"/>
              <a:gd name="T11" fmla="*/ 2147483647 h 405"/>
              <a:gd name="T12" fmla="*/ 2147483647 w 473"/>
              <a:gd name="T13" fmla="*/ 2147483647 h 405"/>
              <a:gd name="T14" fmla="*/ 2147483647 w 473"/>
              <a:gd name="T15" fmla="*/ 2147483647 h 405"/>
              <a:gd name="T16" fmla="*/ 2147483647 w 473"/>
              <a:gd name="T17" fmla="*/ 2147483647 h 405"/>
              <a:gd name="T18" fmla="*/ 2147483647 w 473"/>
              <a:gd name="T19" fmla="*/ 2147483647 h 405"/>
              <a:gd name="T20" fmla="*/ 2147483647 w 473"/>
              <a:gd name="T21" fmla="*/ 2147483647 h 405"/>
              <a:gd name="T22" fmla="*/ 2147483647 w 473"/>
              <a:gd name="T23" fmla="*/ 2147483647 h 405"/>
              <a:gd name="T24" fmla="*/ 2147483647 w 473"/>
              <a:gd name="T25" fmla="*/ 2147483647 h 405"/>
              <a:gd name="T26" fmla="*/ 0 w 473"/>
              <a:gd name="T27" fmla="*/ 2147483647 h 405"/>
              <a:gd name="T28" fmla="*/ 2147483647 w 473"/>
              <a:gd name="T29" fmla="*/ 2147483647 h 405"/>
              <a:gd name="T30" fmla="*/ 2147483647 w 473"/>
              <a:gd name="T31" fmla="*/ 2147483647 h 405"/>
              <a:gd name="T32" fmla="*/ 2147483647 w 473"/>
              <a:gd name="T33" fmla="*/ 2147483647 h 405"/>
              <a:gd name="T34" fmla="*/ 2147483647 w 473"/>
              <a:gd name="T35" fmla="*/ 2147483647 h 405"/>
              <a:gd name="T36" fmla="*/ 2147483647 w 473"/>
              <a:gd name="T37" fmla="*/ 2147483647 h 405"/>
              <a:gd name="T38" fmla="*/ 2147483647 w 473"/>
              <a:gd name="T39" fmla="*/ 2147483647 h 405"/>
              <a:gd name="T40" fmla="*/ 2147483647 w 473"/>
              <a:gd name="T41" fmla="*/ 2147483647 h 405"/>
              <a:gd name="T42" fmla="*/ 2147483647 w 473"/>
              <a:gd name="T43" fmla="*/ 2147483647 h 405"/>
              <a:gd name="T44" fmla="*/ 2147483647 w 473"/>
              <a:gd name="T45" fmla="*/ 2147483647 h 405"/>
              <a:gd name="T46" fmla="*/ 2147483647 w 473"/>
              <a:gd name="T47" fmla="*/ 2147483647 h 405"/>
              <a:gd name="T48" fmla="*/ 2147483647 w 473"/>
              <a:gd name="T49" fmla="*/ 2147483647 h 405"/>
              <a:gd name="T50" fmla="*/ 2147483647 w 473"/>
              <a:gd name="T51" fmla="*/ 2147483647 h 405"/>
              <a:gd name="T52" fmla="*/ 2147483647 w 473"/>
              <a:gd name="T53" fmla="*/ 2147483647 h 405"/>
              <a:gd name="T54" fmla="*/ 2147483647 w 473"/>
              <a:gd name="T55" fmla="*/ 2147483647 h 405"/>
              <a:gd name="T56" fmla="*/ 2147483647 w 473"/>
              <a:gd name="T57" fmla="*/ 2147483647 h 405"/>
              <a:gd name="T58" fmla="*/ 2147483647 w 473"/>
              <a:gd name="T59" fmla="*/ 2147483647 h 405"/>
              <a:gd name="T60" fmla="*/ 2147483647 w 473"/>
              <a:gd name="T61" fmla="*/ 2147483647 h 405"/>
              <a:gd name="T62" fmla="*/ 2147483647 w 473"/>
              <a:gd name="T63" fmla="*/ 2147483647 h 405"/>
              <a:gd name="T64" fmla="*/ 2147483647 w 473"/>
              <a:gd name="T65" fmla="*/ 2147483647 h 405"/>
              <a:gd name="T66" fmla="*/ 2147483647 w 473"/>
              <a:gd name="T67" fmla="*/ 2147483647 h 40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3"/>
              <a:gd name="T103" fmla="*/ 0 h 405"/>
              <a:gd name="T104" fmla="*/ 473 w 473"/>
              <a:gd name="T105" fmla="*/ 405 h 40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3" h="405">
                <a:moveTo>
                  <a:pt x="470" y="122"/>
                </a:moveTo>
                <a:lnTo>
                  <a:pt x="470" y="107"/>
                </a:lnTo>
                <a:lnTo>
                  <a:pt x="440" y="55"/>
                </a:lnTo>
                <a:lnTo>
                  <a:pt x="420" y="44"/>
                </a:lnTo>
                <a:lnTo>
                  <a:pt x="403" y="11"/>
                </a:lnTo>
                <a:lnTo>
                  <a:pt x="387" y="0"/>
                </a:lnTo>
                <a:lnTo>
                  <a:pt x="372" y="17"/>
                </a:lnTo>
                <a:lnTo>
                  <a:pt x="359" y="35"/>
                </a:lnTo>
                <a:lnTo>
                  <a:pt x="346" y="30"/>
                </a:lnTo>
                <a:lnTo>
                  <a:pt x="300" y="22"/>
                </a:lnTo>
                <a:lnTo>
                  <a:pt x="282" y="17"/>
                </a:lnTo>
                <a:lnTo>
                  <a:pt x="265" y="26"/>
                </a:lnTo>
                <a:lnTo>
                  <a:pt x="249" y="43"/>
                </a:lnTo>
                <a:lnTo>
                  <a:pt x="210" y="59"/>
                </a:lnTo>
                <a:lnTo>
                  <a:pt x="181" y="67"/>
                </a:lnTo>
                <a:lnTo>
                  <a:pt x="195" y="81"/>
                </a:lnTo>
                <a:lnTo>
                  <a:pt x="188" y="90"/>
                </a:lnTo>
                <a:lnTo>
                  <a:pt x="171" y="94"/>
                </a:lnTo>
                <a:lnTo>
                  <a:pt x="135" y="103"/>
                </a:lnTo>
                <a:lnTo>
                  <a:pt x="116" y="103"/>
                </a:lnTo>
                <a:lnTo>
                  <a:pt x="118" y="127"/>
                </a:lnTo>
                <a:lnTo>
                  <a:pt x="112" y="140"/>
                </a:lnTo>
                <a:lnTo>
                  <a:pt x="83" y="142"/>
                </a:lnTo>
                <a:lnTo>
                  <a:pt x="52" y="149"/>
                </a:lnTo>
                <a:lnTo>
                  <a:pt x="35" y="135"/>
                </a:lnTo>
                <a:lnTo>
                  <a:pt x="20" y="113"/>
                </a:lnTo>
                <a:lnTo>
                  <a:pt x="9" y="107"/>
                </a:lnTo>
                <a:lnTo>
                  <a:pt x="0" y="113"/>
                </a:lnTo>
                <a:lnTo>
                  <a:pt x="15" y="190"/>
                </a:lnTo>
                <a:lnTo>
                  <a:pt x="19" y="199"/>
                </a:lnTo>
                <a:lnTo>
                  <a:pt x="37" y="199"/>
                </a:lnTo>
                <a:lnTo>
                  <a:pt x="46" y="171"/>
                </a:lnTo>
                <a:lnTo>
                  <a:pt x="55" y="171"/>
                </a:lnTo>
                <a:lnTo>
                  <a:pt x="46" y="218"/>
                </a:lnTo>
                <a:lnTo>
                  <a:pt x="52" y="229"/>
                </a:lnTo>
                <a:lnTo>
                  <a:pt x="74" y="256"/>
                </a:lnTo>
                <a:lnTo>
                  <a:pt x="101" y="273"/>
                </a:lnTo>
                <a:lnTo>
                  <a:pt x="111" y="300"/>
                </a:lnTo>
                <a:lnTo>
                  <a:pt x="118" y="341"/>
                </a:lnTo>
                <a:lnTo>
                  <a:pt x="135" y="322"/>
                </a:lnTo>
                <a:lnTo>
                  <a:pt x="142" y="238"/>
                </a:lnTo>
                <a:lnTo>
                  <a:pt x="219" y="240"/>
                </a:lnTo>
                <a:lnTo>
                  <a:pt x="234" y="243"/>
                </a:lnTo>
                <a:lnTo>
                  <a:pt x="239" y="256"/>
                </a:lnTo>
                <a:lnTo>
                  <a:pt x="238" y="267"/>
                </a:lnTo>
                <a:lnTo>
                  <a:pt x="225" y="273"/>
                </a:lnTo>
                <a:lnTo>
                  <a:pt x="195" y="276"/>
                </a:lnTo>
                <a:lnTo>
                  <a:pt x="179" y="405"/>
                </a:lnTo>
                <a:lnTo>
                  <a:pt x="210" y="400"/>
                </a:lnTo>
                <a:lnTo>
                  <a:pt x="238" y="387"/>
                </a:lnTo>
                <a:lnTo>
                  <a:pt x="260" y="367"/>
                </a:lnTo>
                <a:lnTo>
                  <a:pt x="278" y="341"/>
                </a:lnTo>
                <a:lnTo>
                  <a:pt x="350" y="341"/>
                </a:lnTo>
                <a:lnTo>
                  <a:pt x="374" y="367"/>
                </a:lnTo>
                <a:lnTo>
                  <a:pt x="389" y="368"/>
                </a:lnTo>
                <a:lnTo>
                  <a:pt x="407" y="356"/>
                </a:lnTo>
                <a:lnTo>
                  <a:pt x="418" y="328"/>
                </a:lnTo>
                <a:lnTo>
                  <a:pt x="389" y="280"/>
                </a:lnTo>
                <a:lnTo>
                  <a:pt x="381" y="264"/>
                </a:lnTo>
                <a:lnTo>
                  <a:pt x="381" y="249"/>
                </a:lnTo>
                <a:lnTo>
                  <a:pt x="389" y="243"/>
                </a:lnTo>
                <a:lnTo>
                  <a:pt x="431" y="241"/>
                </a:lnTo>
                <a:lnTo>
                  <a:pt x="455" y="232"/>
                </a:lnTo>
                <a:lnTo>
                  <a:pt x="473" y="212"/>
                </a:lnTo>
                <a:lnTo>
                  <a:pt x="473" y="192"/>
                </a:lnTo>
                <a:lnTo>
                  <a:pt x="451" y="177"/>
                </a:lnTo>
                <a:lnTo>
                  <a:pt x="440" y="160"/>
                </a:lnTo>
                <a:lnTo>
                  <a:pt x="455" y="138"/>
                </a:lnTo>
                <a:lnTo>
                  <a:pt x="470" y="122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46" name="Group 51"/>
          <p:cNvGrpSpPr>
            <a:grpSpLocks/>
          </p:cNvGrpSpPr>
          <p:nvPr/>
        </p:nvGrpSpPr>
        <p:grpSpPr bwMode="auto">
          <a:xfrm>
            <a:off x="1831976" y="2241550"/>
            <a:ext cx="2884487" cy="882650"/>
            <a:chOff x="1134" y="1472"/>
            <a:chExt cx="1817" cy="556"/>
          </a:xfrm>
        </p:grpSpPr>
        <p:sp>
          <p:nvSpPr>
            <p:cNvPr id="10630" name="Freeform 52"/>
            <p:cNvSpPr>
              <a:spLocks/>
            </p:cNvSpPr>
            <p:nvPr/>
          </p:nvSpPr>
          <p:spPr bwMode="auto">
            <a:xfrm>
              <a:off x="1134" y="1472"/>
              <a:ext cx="510" cy="556"/>
            </a:xfrm>
            <a:custGeom>
              <a:avLst/>
              <a:gdLst>
                <a:gd name="T0" fmla="*/ 510 w 510"/>
                <a:gd name="T1" fmla="*/ 1 h 556"/>
                <a:gd name="T2" fmla="*/ 4 w 510"/>
                <a:gd name="T3" fmla="*/ 0 h 556"/>
                <a:gd name="T4" fmla="*/ 0 w 510"/>
                <a:gd name="T5" fmla="*/ 556 h 556"/>
                <a:gd name="T6" fmla="*/ 39 w 510"/>
                <a:gd name="T7" fmla="*/ 524 h 556"/>
                <a:gd name="T8" fmla="*/ 103 w 510"/>
                <a:gd name="T9" fmla="*/ 471 h 556"/>
                <a:gd name="T10" fmla="*/ 122 w 510"/>
                <a:gd name="T11" fmla="*/ 462 h 556"/>
                <a:gd name="T12" fmla="*/ 131 w 510"/>
                <a:gd name="T13" fmla="*/ 462 h 556"/>
                <a:gd name="T14" fmla="*/ 147 w 510"/>
                <a:gd name="T15" fmla="*/ 456 h 556"/>
                <a:gd name="T16" fmla="*/ 160 w 510"/>
                <a:gd name="T17" fmla="*/ 441 h 556"/>
                <a:gd name="T18" fmla="*/ 226 w 510"/>
                <a:gd name="T19" fmla="*/ 371 h 556"/>
                <a:gd name="T20" fmla="*/ 247 w 510"/>
                <a:gd name="T21" fmla="*/ 360 h 556"/>
                <a:gd name="T22" fmla="*/ 265 w 510"/>
                <a:gd name="T23" fmla="*/ 359 h 556"/>
                <a:gd name="T24" fmla="*/ 276 w 510"/>
                <a:gd name="T25" fmla="*/ 346 h 556"/>
                <a:gd name="T26" fmla="*/ 302 w 510"/>
                <a:gd name="T27" fmla="*/ 322 h 556"/>
                <a:gd name="T28" fmla="*/ 331 w 510"/>
                <a:gd name="T29" fmla="*/ 285 h 556"/>
                <a:gd name="T30" fmla="*/ 370 w 510"/>
                <a:gd name="T31" fmla="*/ 274 h 556"/>
                <a:gd name="T32" fmla="*/ 460 w 510"/>
                <a:gd name="T33" fmla="*/ 121 h 556"/>
                <a:gd name="T34" fmla="*/ 503 w 510"/>
                <a:gd name="T35" fmla="*/ 38 h 556"/>
                <a:gd name="T36" fmla="*/ 510 w 510"/>
                <a:gd name="T37" fmla="*/ 1 h 5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10"/>
                <a:gd name="T58" fmla="*/ 0 h 556"/>
                <a:gd name="T59" fmla="*/ 510 w 510"/>
                <a:gd name="T60" fmla="*/ 556 h 5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10" h="556">
                  <a:moveTo>
                    <a:pt x="510" y="1"/>
                  </a:moveTo>
                  <a:lnTo>
                    <a:pt x="4" y="0"/>
                  </a:lnTo>
                  <a:lnTo>
                    <a:pt x="0" y="556"/>
                  </a:lnTo>
                  <a:lnTo>
                    <a:pt x="39" y="524"/>
                  </a:lnTo>
                  <a:lnTo>
                    <a:pt x="103" y="471"/>
                  </a:lnTo>
                  <a:lnTo>
                    <a:pt x="122" y="462"/>
                  </a:lnTo>
                  <a:lnTo>
                    <a:pt x="131" y="462"/>
                  </a:lnTo>
                  <a:lnTo>
                    <a:pt x="147" y="456"/>
                  </a:lnTo>
                  <a:lnTo>
                    <a:pt x="160" y="441"/>
                  </a:lnTo>
                  <a:lnTo>
                    <a:pt x="226" y="371"/>
                  </a:lnTo>
                  <a:lnTo>
                    <a:pt x="247" y="360"/>
                  </a:lnTo>
                  <a:lnTo>
                    <a:pt x="265" y="359"/>
                  </a:lnTo>
                  <a:lnTo>
                    <a:pt x="276" y="346"/>
                  </a:lnTo>
                  <a:lnTo>
                    <a:pt x="302" y="322"/>
                  </a:lnTo>
                  <a:lnTo>
                    <a:pt x="331" y="285"/>
                  </a:lnTo>
                  <a:lnTo>
                    <a:pt x="370" y="274"/>
                  </a:lnTo>
                  <a:lnTo>
                    <a:pt x="460" y="121"/>
                  </a:lnTo>
                  <a:lnTo>
                    <a:pt x="503" y="38"/>
                  </a:lnTo>
                  <a:lnTo>
                    <a:pt x="510" y="1"/>
                  </a:lnTo>
                  <a:close/>
                </a:path>
              </a:pathLst>
            </a:custGeom>
            <a:solidFill>
              <a:srgbClr val="009DDB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1" name="Freeform 53"/>
            <p:cNvSpPr>
              <a:spLocks/>
            </p:cNvSpPr>
            <p:nvPr/>
          </p:nvSpPr>
          <p:spPr bwMode="auto">
            <a:xfrm>
              <a:off x="2161" y="1475"/>
              <a:ext cx="790" cy="450"/>
            </a:xfrm>
            <a:custGeom>
              <a:avLst/>
              <a:gdLst>
                <a:gd name="T0" fmla="*/ 790 w 790"/>
                <a:gd name="T1" fmla="*/ 0 h 450"/>
                <a:gd name="T2" fmla="*/ 9 w 790"/>
                <a:gd name="T3" fmla="*/ 0 h 450"/>
                <a:gd name="T4" fmla="*/ 20 w 790"/>
                <a:gd name="T5" fmla="*/ 11 h 450"/>
                <a:gd name="T6" fmla="*/ 39 w 790"/>
                <a:gd name="T7" fmla="*/ 20 h 450"/>
                <a:gd name="T8" fmla="*/ 41 w 790"/>
                <a:gd name="T9" fmla="*/ 28 h 450"/>
                <a:gd name="T10" fmla="*/ 39 w 790"/>
                <a:gd name="T11" fmla="*/ 41 h 450"/>
                <a:gd name="T12" fmla="*/ 2 w 790"/>
                <a:gd name="T13" fmla="*/ 68 h 450"/>
                <a:gd name="T14" fmla="*/ 0 w 790"/>
                <a:gd name="T15" fmla="*/ 78 h 450"/>
                <a:gd name="T16" fmla="*/ 44 w 790"/>
                <a:gd name="T17" fmla="*/ 102 h 450"/>
                <a:gd name="T18" fmla="*/ 81 w 790"/>
                <a:gd name="T19" fmla="*/ 118 h 450"/>
                <a:gd name="T20" fmla="*/ 122 w 790"/>
                <a:gd name="T21" fmla="*/ 63 h 450"/>
                <a:gd name="T22" fmla="*/ 142 w 790"/>
                <a:gd name="T23" fmla="*/ 52 h 450"/>
                <a:gd name="T24" fmla="*/ 195 w 790"/>
                <a:gd name="T25" fmla="*/ 55 h 450"/>
                <a:gd name="T26" fmla="*/ 217 w 790"/>
                <a:gd name="T27" fmla="*/ 61 h 450"/>
                <a:gd name="T28" fmla="*/ 300 w 790"/>
                <a:gd name="T29" fmla="*/ 133 h 450"/>
                <a:gd name="T30" fmla="*/ 335 w 790"/>
                <a:gd name="T31" fmla="*/ 133 h 450"/>
                <a:gd name="T32" fmla="*/ 357 w 790"/>
                <a:gd name="T33" fmla="*/ 140 h 450"/>
                <a:gd name="T34" fmla="*/ 392 w 790"/>
                <a:gd name="T35" fmla="*/ 127 h 450"/>
                <a:gd name="T36" fmla="*/ 479 w 790"/>
                <a:gd name="T37" fmla="*/ 127 h 450"/>
                <a:gd name="T38" fmla="*/ 475 w 790"/>
                <a:gd name="T39" fmla="*/ 184 h 450"/>
                <a:gd name="T40" fmla="*/ 442 w 790"/>
                <a:gd name="T41" fmla="*/ 190 h 450"/>
                <a:gd name="T42" fmla="*/ 431 w 790"/>
                <a:gd name="T43" fmla="*/ 210 h 450"/>
                <a:gd name="T44" fmla="*/ 451 w 790"/>
                <a:gd name="T45" fmla="*/ 229 h 450"/>
                <a:gd name="T46" fmla="*/ 495 w 790"/>
                <a:gd name="T47" fmla="*/ 201 h 450"/>
                <a:gd name="T48" fmla="*/ 503 w 790"/>
                <a:gd name="T49" fmla="*/ 219 h 450"/>
                <a:gd name="T50" fmla="*/ 486 w 790"/>
                <a:gd name="T51" fmla="*/ 227 h 450"/>
                <a:gd name="T52" fmla="*/ 473 w 790"/>
                <a:gd name="T53" fmla="*/ 243 h 450"/>
                <a:gd name="T54" fmla="*/ 483 w 790"/>
                <a:gd name="T55" fmla="*/ 254 h 450"/>
                <a:gd name="T56" fmla="*/ 519 w 790"/>
                <a:gd name="T57" fmla="*/ 243 h 450"/>
                <a:gd name="T58" fmla="*/ 534 w 790"/>
                <a:gd name="T59" fmla="*/ 251 h 450"/>
                <a:gd name="T60" fmla="*/ 521 w 790"/>
                <a:gd name="T61" fmla="*/ 260 h 450"/>
                <a:gd name="T62" fmla="*/ 519 w 790"/>
                <a:gd name="T63" fmla="*/ 297 h 450"/>
                <a:gd name="T64" fmla="*/ 519 w 790"/>
                <a:gd name="T65" fmla="*/ 334 h 450"/>
                <a:gd name="T66" fmla="*/ 545 w 790"/>
                <a:gd name="T67" fmla="*/ 343 h 450"/>
                <a:gd name="T68" fmla="*/ 554 w 790"/>
                <a:gd name="T69" fmla="*/ 372 h 450"/>
                <a:gd name="T70" fmla="*/ 541 w 790"/>
                <a:gd name="T71" fmla="*/ 411 h 450"/>
                <a:gd name="T72" fmla="*/ 554 w 790"/>
                <a:gd name="T73" fmla="*/ 448 h 450"/>
                <a:gd name="T74" fmla="*/ 600 w 790"/>
                <a:gd name="T75" fmla="*/ 450 h 450"/>
                <a:gd name="T76" fmla="*/ 615 w 790"/>
                <a:gd name="T77" fmla="*/ 438 h 450"/>
                <a:gd name="T78" fmla="*/ 716 w 790"/>
                <a:gd name="T79" fmla="*/ 144 h 450"/>
                <a:gd name="T80" fmla="*/ 731 w 790"/>
                <a:gd name="T81" fmla="*/ 133 h 450"/>
                <a:gd name="T82" fmla="*/ 760 w 790"/>
                <a:gd name="T83" fmla="*/ 131 h 450"/>
                <a:gd name="T84" fmla="*/ 790 w 790"/>
                <a:gd name="T85" fmla="*/ 0 h 4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90"/>
                <a:gd name="T130" fmla="*/ 0 h 450"/>
                <a:gd name="T131" fmla="*/ 790 w 790"/>
                <a:gd name="T132" fmla="*/ 450 h 4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90" h="450">
                  <a:moveTo>
                    <a:pt x="790" y="0"/>
                  </a:moveTo>
                  <a:lnTo>
                    <a:pt x="9" y="0"/>
                  </a:lnTo>
                  <a:lnTo>
                    <a:pt x="20" y="11"/>
                  </a:lnTo>
                  <a:lnTo>
                    <a:pt x="39" y="20"/>
                  </a:lnTo>
                  <a:lnTo>
                    <a:pt x="41" y="28"/>
                  </a:lnTo>
                  <a:lnTo>
                    <a:pt x="39" y="41"/>
                  </a:lnTo>
                  <a:lnTo>
                    <a:pt x="2" y="68"/>
                  </a:lnTo>
                  <a:lnTo>
                    <a:pt x="0" y="78"/>
                  </a:lnTo>
                  <a:lnTo>
                    <a:pt x="44" y="102"/>
                  </a:lnTo>
                  <a:lnTo>
                    <a:pt x="81" y="118"/>
                  </a:lnTo>
                  <a:lnTo>
                    <a:pt x="122" y="63"/>
                  </a:lnTo>
                  <a:lnTo>
                    <a:pt x="142" y="52"/>
                  </a:lnTo>
                  <a:lnTo>
                    <a:pt x="195" y="55"/>
                  </a:lnTo>
                  <a:lnTo>
                    <a:pt x="217" y="61"/>
                  </a:lnTo>
                  <a:lnTo>
                    <a:pt x="300" y="133"/>
                  </a:lnTo>
                  <a:lnTo>
                    <a:pt x="335" y="133"/>
                  </a:lnTo>
                  <a:lnTo>
                    <a:pt x="357" y="140"/>
                  </a:lnTo>
                  <a:lnTo>
                    <a:pt x="392" y="127"/>
                  </a:lnTo>
                  <a:lnTo>
                    <a:pt x="479" y="127"/>
                  </a:lnTo>
                  <a:lnTo>
                    <a:pt x="475" y="184"/>
                  </a:lnTo>
                  <a:lnTo>
                    <a:pt x="442" y="190"/>
                  </a:lnTo>
                  <a:lnTo>
                    <a:pt x="431" y="210"/>
                  </a:lnTo>
                  <a:lnTo>
                    <a:pt x="451" y="229"/>
                  </a:lnTo>
                  <a:lnTo>
                    <a:pt x="495" y="201"/>
                  </a:lnTo>
                  <a:lnTo>
                    <a:pt x="503" y="219"/>
                  </a:lnTo>
                  <a:lnTo>
                    <a:pt x="486" y="227"/>
                  </a:lnTo>
                  <a:lnTo>
                    <a:pt x="473" y="243"/>
                  </a:lnTo>
                  <a:lnTo>
                    <a:pt x="483" y="254"/>
                  </a:lnTo>
                  <a:lnTo>
                    <a:pt x="519" y="243"/>
                  </a:lnTo>
                  <a:lnTo>
                    <a:pt x="534" y="251"/>
                  </a:lnTo>
                  <a:lnTo>
                    <a:pt x="521" y="260"/>
                  </a:lnTo>
                  <a:lnTo>
                    <a:pt x="519" y="297"/>
                  </a:lnTo>
                  <a:lnTo>
                    <a:pt x="519" y="334"/>
                  </a:lnTo>
                  <a:lnTo>
                    <a:pt x="545" y="343"/>
                  </a:lnTo>
                  <a:lnTo>
                    <a:pt x="554" y="372"/>
                  </a:lnTo>
                  <a:lnTo>
                    <a:pt x="541" y="411"/>
                  </a:lnTo>
                  <a:lnTo>
                    <a:pt x="554" y="448"/>
                  </a:lnTo>
                  <a:lnTo>
                    <a:pt x="600" y="450"/>
                  </a:lnTo>
                  <a:lnTo>
                    <a:pt x="615" y="438"/>
                  </a:lnTo>
                  <a:lnTo>
                    <a:pt x="716" y="144"/>
                  </a:lnTo>
                  <a:lnTo>
                    <a:pt x="731" y="133"/>
                  </a:lnTo>
                  <a:lnTo>
                    <a:pt x="760" y="131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009DDB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2" name="Freeform 54"/>
            <p:cNvSpPr>
              <a:spLocks/>
            </p:cNvSpPr>
            <p:nvPr/>
          </p:nvSpPr>
          <p:spPr bwMode="auto">
            <a:xfrm>
              <a:off x="1511" y="1472"/>
              <a:ext cx="670" cy="303"/>
            </a:xfrm>
            <a:custGeom>
              <a:avLst/>
              <a:gdLst>
                <a:gd name="T0" fmla="*/ 643 w 670"/>
                <a:gd name="T1" fmla="*/ 0 h 303"/>
                <a:gd name="T2" fmla="*/ 144 w 670"/>
                <a:gd name="T3" fmla="*/ 1 h 303"/>
                <a:gd name="T4" fmla="*/ 133 w 670"/>
                <a:gd name="T5" fmla="*/ 42 h 303"/>
                <a:gd name="T6" fmla="*/ 0 w 670"/>
                <a:gd name="T7" fmla="*/ 270 h 303"/>
                <a:gd name="T8" fmla="*/ 78 w 670"/>
                <a:gd name="T9" fmla="*/ 302 h 303"/>
                <a:gd name="T10" fmla="*/ 94 w 670"/>
                <a:gd name="T11" fmla="*/ 303 h 303"/>
                <a:gd name="T12" fmla="*/ 109 w 670"/>
                <a:gd name="T13" fmla="*/ 290 h 303"/>
                <a:gd name="T14" fmla="*/ 116 w 670"/>
                <a:gd name="T15" fmla="*/ 267 h 303"/>
                <a:gd name="T16" fmla="*/ 146 w 670"/>
                <a:gd name="T17" fmla="*/ 246 h 303"/>
                <a:gd name="T18" fmla="*/ 153 w 670"/>
                <a:gd name="T19" fmla="*/ 226 h 303"/>
                <a:gd name="T20" fmla="*/ 170 w 670"/>
                <a:gd name="T21" fmla="*/ 193 h 303"/>
                <a:gd name="T22" fmla="*/ 194 w 670"/>
                <a:gd name="T23" fmla="*/ 176 h 303"/>
                <a:gd name="T24" fmla="*/ 218 w 670"/>
                <a:gd name="T25" fmla="*/ 174 h 303"/>
                <a:gd name="T26" fmla="*/ 218 w 670"/>
                <a:gd name="T27" fmla="*/ 152 h 303"/>
                <a:gd name="T28" fmla="*/ 227 w 670"/>
                <a:gd name="T29" fmla="*/ 136 h 303"/>
                <a:gd name="T30" fmla="*/ 231 w 670"/>
                <a:gd name="T31" fmla="*/ 117 h 303"/>
                <a:gd name="T32" fmla="*/ 243 w 670"/>
                <a:gd name="T33" fmla="*/ 101 h 303"/>
                <a:gd name="T34" fmla="*/ 262 w 670"/>
                <a:gd name="T35" fmla="*/ 92 h 303"/>
                <a:gd name="T36" fmla="*/ 295 w 670"/>
                <a:gd name="T37" fmla="*/ 90 h 303"/>
                <a:gd name="T38" fmla="*/ 332 w 670"/>
                <a:gd name="T39" fmla="*/ 92 h 303"/>
                <a:gd name="T40" fmla="*/ 324 w 670"/>
                <a:gd name="T41" fmla="*/ 108 h 303"/>
                <a:gd name="T42" fmla="*/ 317 w 670"/>
                <a:gd name="T43" fmla="*/ 117 h 303"/>
                <a:gd name="T44" fmla="*/ 297 w 670"/>
                <a:gd name="T45" fmla="*/ 127 h 303"/>
                <a:gd name="T46" fmla="*/ 273 w 670"/>
                <a:gd name="T47" fmla="*/ 127 h 303"/>
                <a:gd name="T48" fmla="*/ 267 w 670"/>
                <a:gd name="T49" fmla="*/ 143 h 303"/>
                <a:gd name="T50" fmla="*/ 271 w 670"/>
                <a:gd name="T51" fmla="*/ 162 h 303"/>
                <a:gd name="T52" fmla="*/ 350 w 670"/>
                <a:gd name="T53" fmla="*/ 186 h 303"/>
                <a:gd name="T54" fmla="*/ 363 w 670"/>
                <a:gd name="T55" fmla="*/ 195 h 303"/>
                <a:gd name="T56" fmla="*/ 431 w 670"/>
                <a:gd name="T57" fmla="*/ 213 h 303"/>
                <a:gd name="T58" fmla="*/ 520 w 670"/>
                <a:gd name="T59" fmla="*/ 222 h 303"/>
                <a:gd name="T60" fmla="*/ 542 w 670"/>
                <a:gd name="T61" fmla="*/ 213 h 303"/>
                <a:gd name="T62" fmla="*/ 556 w 670"/>
                <a:gd name="T63" fmla="*/ 198 h 303"/>
                <a:gd name="T64" fmla="*/ 588 w 670"/>
                <a:gd name="T65" fmla="*/ 198 h 303"/>
                <a:gd name="T66" fmla="*/ 551 w 670"/>
                <a:gd name="T67" fmla="*/ 160 h 303"/>
                <a:gd name="T68" fmla="*/ 602 w 670"/>
                <a:gd name="T69" fmla="*/ 167 h 303"/>
                <a:gd name="T70" fmla="*/ 569 w 670"/>
                <a:gd name="T71" fmla="*/ 127 h 303"/>
                <a:gd name="T72" fmla="*/ 586 w 670"/>
                <a:gd name="T73" fmla="*/ 127 h 303"/>
                <a:gd name="T74" fmla="*/ 624 w 670"/>
                <a:gd name="T75" fmla="*/ 138 h 303"/>
                <a:gd name="T76" fmla="*/ 654 w 670"/>
                <a:gd name="T77" fmla="*/ 105 h 303"/>
                <a:gd name="T78" fmla="*/ 626 w 670"/>
                <a:gd name="T79" fmla="*/ 77 h 303"/>
                <a:gd name="T80" fmla="*/ 632 w 670"/>
                <a:gd name="T81" fmla="*/ 70 h 303"/>
                <a:gd name="T82" fmla="*/ 667 w 670"/>
                <a:gd name="T83" fmla="*/ 42 h 303"/>
                <a:gd name="T84" fmla="*/ 670 w 670"/>
                <a:gd name="T85" fmla="*/ 27 h 303"/>
                <a:gd name="T86" fmla="*/ 648 w 670"/>
                <a:gd name="T87" fmla="*/ 16 h 303"/>
                <a:gd name="T88" fmla="*/ 643 w 670"/>
                <a:gd name="T89" fmla="*/ 0 h 3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0"/>
                <a:gd name="T136" fmla="*/ 0 h 303"/>
                <a:gd name="T137" fmla="*/ 670 w 670"/>
                <a:gd name="T138" fmla="*/ 303 h 3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0" h="303">
                  <a:moveTo>
                    <a:pt x="643" y="0"/>
                  </a:moveTo>
                  <a:lnTo>
                    <a:pt x="144" y="1"/>
                  </a:lnTo>
                  <a:lnTo>
                    <a:pt x="133" y="42"/>
                  </a:lnTo>
                  <a:lnTo>
                    <a:pt x="0" y="270"/>
                  </a:lnTo>
                  <a:lnTo>
                    <a:pt x="78" y="302"/>
                  </a:lnTo>
                  <a:lnTo>
                    <a:pt x="94" y="303"/>
                  </a:lnTo>
                  <a:lnTo>
                    <a:pt x="109" y="290"/>
                  </a:lnTo>
                  <a:lnTo>
                    <a:pt x="116" y="267"/>
                  </a:lnTo>
                  <a:lnTo>
                    <a:pt x="146" y="246"/>
                  </a:lnTo>
                  <a:lnTo>
                    <a:pt x="153" y="226"/>
                  </a:lnTo>
                  <a:lnTo>
                    <a:pt x="170" y="193"/>
                  </a:lnTo>
                  <a:lnTo>
                    <a:pt x="194" y="176"/>
                  </a:lnTo>
                  <a:lnTo>
                    <a:pt x="218" y="174"/>
                  </a:lnTo>
                  <a:lnTo>
                    <a:pt x="218" y="152"/>
                  </a:lnTo>
                  <a:lnTo>
                    <a:pt x="227" y="136"/>
                  </a:lnTo>
                  <a:lnTo>
                    <a:pt x="231" y="117"/>
                  </a:lnTo>
                  <a:lnTo>
                    <a:pt x="243" y="101"/>
                  </a:lnTo>
                  <a:lnTo>
                    <a:pt x="262" y="92"/>
                  </a:lnTo>
                  <a:lnTo>
                    <a:pt x="295" y="90"/>
                  </a:lnTo>
                  <a:lnTo>
                    <a:pt x="332" y="92"/>
                  </a:lnTo>
                  <a:lnTo>
                    <a:pt x="324" y="108"/>
                  </a:lnTo>
                  <a:lnTo>
                    <a:pt x="317" y="117"/>
                  </a:lnTo>
                  <a:lnTo>
                    <a:pt x="297" y="127"/>
                  </a:lnTo>
                  <a:lnTo>
                    <a:pt x="273" y="127"/>
                  </a:lnTo>
                  <a:lnTo>
                    <a:pt x="267" y="143"/>
                  </a:lnTo>
                  <a:lnTo>
                    <a:pt x="271" y="162"/>
                  </a:lnTo>
                  <a:lnTo>
                    <a:pt x="350" y="186"/>
                  </a:lnTo>
                  <a:lnTo>
                    <a:pt x="363" y="195"/>
                  </a:lnTo>
                  <a:lnTo>
                    <a:pt x="431" y="213"/>
                  </a:lnTo>
                  <a:lnTo>
                    <a:pt x="520" y="222"/>
                  </a:lnTo>
                  <a:lnTo>
                    <a:pt x="542" y="213"/>
                  </a:lnTo>
                  <a:lnTo>
                    <a:pt x="556" y="198"/>
                  </a:lnTo>
                  <a:lnTo>
                    <a:pt x="588" y="198"/>
                  </a:lnTo>
                  <a:lnTo>
                    <a:pt x="551" y="160"/>
                  </a:lnTo>
                  <a:lnTo>
                    <a:pt x="602" y="167"/>
                  </a:lnTo>
                  <a:lnTo>
                    <a:pt x="569" y="127"/>
                  </a:lnTo>
                  <a:lnTo>
                    <a:pt x="586" y="127"/>
                  </a:lnTo>
                  <a:lnTo>
                    <a:pt x="624" y="138"/>
                  </a:lnTo>
                  <a:lnTo>
                    <a:pt x="654" y="105"/>
                  </a:lnTo>
                  <a:lnTo>
                    <a:pt x="626" y="77"/>
                  </a:lnTo>
                  <a:lnTo>
                    <a:pt x="632" y="70"/>
                  </a:lnTo>
                  <a:lnTo>
                    <a:pt x="667" y="42"/>
                  </a:lnTo>
                  <a:lnTo>
                    <a:pt x="670" y="27"/>
                  </a:lnTo>
                  <a:lnTo>
                    <a:pt x="648" y="16"/>
                  </a:lnTo>
                  <a:lnTo>
                    <a:pt x="643" y="0"/>
                  </a:lnTo>
                  <a:close/>
                </a:path>
              </a:pathLst>
            </a:custGeom>
            <a:solidFill>
              <a:srgbClr val="009DDB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33" name="Rectangle 55"/>
            <p:cNvSpPr>
              <a:spLocks noChangeArrowheads="1"/>
            </p:cNvSpPr>
            <p:nvPr/>
          </p:nvSpPr>
          <p:spPr bwMode="auto">
            <a:xfrm>
              <a:off x="1213" y="1569"/>
              <a:ext cx="262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34" name="Rectangle 56"/>
            <p:cNvSpPr>
              <a:spLocks noChangeArrowheads="1"/>
            </p:cNvSpPr>
            <p:nvPr/>
          </p:nvSpPr>
          <p:spPr bwMode="auto">
            <a:xfrm>
              <a:off x="1222" y="1589"/>
              <a:ext cx="146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35" name="Rectangle 57"/>
            <p:cNvSpPr>
              <a:spLocks noChangeArrowheads="1"/>
            </p:cNvSpPr>
            <p:nvPr/>
          </p:nvSpPr>
          <p:spPr bwMode="auto">
            <a:xfrm>
              <a:off x="1222" y="1593"/>
              <a:ext cx="133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>
                  <a:solidFill>
                    <a:srgbClr val="FFFFFF"/>
                  </a:solidFill>
                </a:rPr>
                <a:t>Garrett</a:t>
              </a:r>
              <a:endParaRPr kumimoji="1" lang="en-US" altLang="en-US" sz="2400">
                <a:latin typeface="Times New Roman" pitchFamily="18" charset="0"/>
              </a:endParaRPr>
            </a:p>
          </p:txBody>
        </p:sp>
        <p:sp>
          <p:nvSpPr>
            <p:cNvPr id="10636" name="Rectangle 58"/>
            <p:cNvSpPr>
              <a:spLocks noChangeArrowheads="1"/>
            </p:cNvSpPr>
            <p:nvPr/>
          </p:nvSpPr>
          <p:spPr bwMode="auto">
            <a:xfrm>
              <a:off x="1832" y="1475"/>
              <a:ext cx="3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37" name="Rectangle 59"/>
            <p:cNvSpPr>
              <a:spLocks noChangeArrowheads="1"/>
            </p:cNvSpPr>
            <p:nvPr/>
          </p:nvSpPr>
          <p:spPr bwMode="auto">
            <a:xfrm>
              <a:off x="1841" y="1495"/>
              <a:ext cx="182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38" name="Rectangle 60"/>
            <p:cNvSpPr>
              <a:spLocks noChangeArrowheads="1"/>
            </p:cNvSpPr>
            <p:nvPr/>
          </p:nvSpPr>
          <p:spPr bwMode="auto">
            <a:xfrm>
              <a:off x="1841" y="1497"/>
              <a:ext cx="165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>
                  <a:solidFill>
                    <a:srgbClr val="FFFFFF"/>
                  </a:solidFill>
                </a:rPr>
                <a:t>Allegany</a:t>
              </a:r>
              <a:endParaRPr kumimoji="1" lang="en-US" altLang="en-US" sz="2400">
                <a:latin typeface="Times New Roman" pitchFamily="18" charset="0"/>
              </a:endParaRPr>
            </a:p>
          </p:txBody>
        </p:sp>
        <p:sp>
          <p:nvSpPr>
            <p:cNvPr id="10639" name="Rectangle 61"/>
            <p:cNvSpPr>
              <a:spLocks noChangeArrowheads="1"/>
            </p:cNvSpPr>
            <p:nvPr/>
          </p:nvSpPr>
          <p:spPr bwMode="auto">
            <a:xfrm>
              <a:off x="2474" y="1475"/>
              <a:ext cx="38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40" name="Rectangle 62"/>
            <p:cNvSpPr>
              <a:spLocks noChangeArrowheads="1"/>
            </p:cNvSpPr>
            <p:nvPr/>
          </p:nvSpPr>
          <p:spPr bwMode="auto">
            <a:xfrm>
              <a:off x="2485" y="1495"/>
              <a:ext cx="24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41" name="Rectangle 63"/>
            <p:cNvSpPr>
              <a:spLocks noChangeArrowheads="1"/>
            </p:cNvSpPr>
            <p:nvPr/>
          </p:nvSpPr>
          <p:spPr bwMode="auto">
            <a:xfrm>
              <a:off x="2485" y="1497"/>
              <a:ext cx="22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altLang="en-US" sz="500" b="1">
                  <a:solidFill>
                    <a:srgbClr val="FFFFFF"/>
                  </a:solidFill>
                </a:rPr>
                <a:t>Washington</a:t>
              </a:r>
              <a:endParaRPr kumimoji="1" lang="en-US" altLang="en-US" sz="2400">
                <a:latin typeface="Times New Roman" pitchFamily="18" charset="0"/>
              </a:endParaRPr>
            </a:p>
          </p:txBody>
        </p:sp>
      </p:grpSp>
      <p:sp>
        <p:nvSpPr>
          <p:cNvPr id="10247" name="Freeform 64"/>
          <p:cNvSpPr>
            <a:spLocks/>
          </p:cNvSpPr>
          <p:nvPr/>
        </p:nvSpPr>
        <p:spPr bwMode="auto">
          <a:xfrm>
            <a:off x="6516688" y="3140075"/>
            <a:ext cx="790575" cy="681038"/>
          </a:xfrm>
          <a:custGeom>
            <a:avLst/>
            <a:gdLst>
              <a:gd name="T0" fmla="*/ 2147483647 w 498"/>
              <a:gd name="T1" fmla="*/ 0 h 429"/>
              <a:gd name="T2" fmla="*/ 2147483647 w 498"/>
              <a:gd name="T3" fmla="*/ 2147483647 h 429"/>
              <a:gd name="T4" fmla="*/ 2147483647 w 498"/>
              <a:gd name="T5" fmla="*/ 2147483647 h 429"/>
              <a:gd name="T6" fmla="*/ 2147483647 w 498"/>
              <a:gd name="T7" fmla="*/ 2147483647 h 429"/>
              <a:gd name="T8" fmla="*/ 2147483647 w 498"/>
              <a:gd name="T9" fmla="*/ 2147483647 h 429"/>
              <a:gd name="T10" fmla="*/ 2147483647 w 498"/>
              <a:gd name="T11" fmla="*/ 2147483647 h 429"/>
              <a:gd name="T12" fmla="*/ 2147483647 w 498"/>
              <a:gd name="T13" fmla="*/ 2147483647 h 429"/>
              <a:gd name="T14" fmla="*/ 2147483647 w 498"/>
              <a:gd name="T15" fmla="*/ 2147483647 h 429"/>
              <a:gd name="T16" fmla="*/ 2147483647 w 498"/>
              <a:gd name="T17" fmla="*/ 2147483647 h 429"/>
              <a:gd name="T18" fmla="*/ 2147483647 w 498"/>
              <a:gd name="T19" fmla="*/ 2147483647 h 429"/>
              <a:gd name="T20" fmla="*/ 2147483647 w 498"/>
              <a:gd name="T21" fmla="*/ 2147483647 h 429"/>
              <a:gd name="T22" fmla="*/ 2147483647 w 498"/>
              <a:gd name="T23" fmla="*/ 2147483647 h 429"/>
              <a:gd name="T24" fmla="*/ 2147483647 w 498"/>
              <a:gd name="T25" fmla="*/ 2147483647 h 429"/>
              <a:gd name="T26" fmla="*/ 2147483647 w 498"/>
              <a:gd name="T27" fmla="*/ 2147483647 h 429"/>
              <a:gd name="T28" fmla="*/ 2147483647 w 498"/>
              <a:gd name="T29" fmla="*/ 2147483647 h 429"/>
              <a:gd name="T30" fmla="*/ 2147483647 w 498"/>
              <a:gd name="T31" fmla="*/ 2147483647 h 429"/>
              <a:gd name="T32" fmla="*/ 2147483647 w 498"/>
              <a:gd name="T33" fmla="*/ 2147483647 h 429"/>
              <a:gd name="T34" fmla="*/ 2147483647 w 498"/>
              <a:gd name="T35" fmla="*/ 2147483647 h 429"/>
              <a:gd name="T36" fmla="*/ 2147483647 w 498"/>
              <a:gd name="T37" fmla="*/ 2147483647 h 429"/>
              <a:gd name="T38" fmla="*/ 2147483647 w 498"/>
              <a:gd name="T39" fmla="*/ 2147483647 h 429"/>
              <a:gd name="T40" fmla="*/ 2147483647 w 498"/>
              <a:gd name="T41" fmla="*/ 2147483647 h 429"/>
              <a:gd name="T42" fmla="*/ 2147483647 w 498"/>
              <a:gd name="T43" fmla="*/ 2147483647 h 429"/>
              <a:gd name="T44" fmla="*/ 2147483647 w 498"/>
              <a:gd name="T45" fmla="*/ 2147483647 h 429"/>
              <a:gd name="T46" fmla="*/ 2147483647 w 498"/>
              <a:gd name="T47" fmla="*/ 2147483647 h 429"/>
              <a:gd name="T48" fmla="*/ 2147483647 w 498"/>
              <a:gd name="T49" fmla="*/ 2147483647 h 429"/>
              <a:gd name="T50" fmla="*/ 2147483647 w 498"/>
              <a:gd name="T51" fmla="*/ 2147483647 h 429"/>
              <a:gd name="T52" fmla="*/ 2147483647 w 498"/>
              <a:gd name="T53" fmla="*/ 2147483647 h 429"/>
              <a:gd name="T54" fmla="*/ 2147483647 w 498"/>
              <a:gd name="T55" fmla="*/ 2147483647 h 429"/>
              <a:gd name="T56" fmla="*/ 2147483647 w 498"/>
              <a:gd name="T57" fmla="*/ 2147483647 h 429"/>
              <a:gd name="T58" fmla="*/ 2147483647 w 498"/>
              <a:gd name="T59" fmla="*/ 2147483647 h 429"/>
              <a:gd name="T60" fmla="*/ 2147483647 w 498"/>
              <a:gd name="T61" fmla="*/ 2147483647 h 429"/>
              <a:gd name="T62" fmla="*/ 2147483647 w 498"/>
              <a:gd name="T63" fmla="*/ 2147483647 h 429"/>
              <a:gd name="T64" fmla="*/ 2147483647 w 498"/>
              <a:gd name="T65" fmla="*/ 2147483647 h 429"/>
              <a:gd name="T66" fmla="*/ 2147483647 w 498"/>
              <a:gd name="T67" fmla="*/ 2147483647 h 429"/>
              <a:gd name="T68" fmla="*/ 2147483647 w 498"/>
              <a:gd name="T69" fmla="*/ 2147483647 h 4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8"/>
              <a:gd name="T106" fmla="*/ 0 h 429"/>
              <a:gd name="T107" fmla="*/ 498 w 498"/>
              <a:gd name="T108" fmla="*/ 429 h 42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8" h="429">
                <a:moveTo>
                  <a:pt x="498" y="15"/>
                </a:moveTo>
                <a:lnTo>
                  <a:pt x="445" y="0"/>
                </a:lnTo>
                <a:lnTo>
                  <a:pt x="393" y="6"/>
                </a:lnTo>
                <a:lnTo>
                  <a:pt x="333" y="11"/>
                </a:lnTo>
                <a:lnTo>
                  <a:pt x="309" y="19"/>
                </a:lnTo>
                <a:lnTo>
                  <a:pt x="296" y="41"/>
                </a:lnTo>
                <a:lnTo>
                  <a:pt x="279" y="54"/>
                </a:lnTo>
                <a:lnTo>
                  <a:pt x="270" y="69"/>
                </a:lnTo>
                <a:lnTo>
                  <a:pt x="276" y="83"/>
                </a:lnTo>
                <a:lnTo>
                  <a:pt x="294" y="94"/>
                </a:lnTo>
                <a:lnTo>
                  <a:pt x="281" y="105"/>
                </a:lnTo>
                <a:lnTo>
                  <a:pt x="219" y="144"/>
                </a:lnTo>
                <a:lnTo>
                  <a:pt x="191" y="159"/>
                </a:lnTo>
                <a:lnTo>
                  <a:pt x="174" y="166"/>
                </a:lnTo>
                <a:lnTo>
                  <a:pt x="165" y="177"/>
                </a:lnTo>
                <a:lnTo>
                  <a:pt x="162" y="201"/>
                </a:lnTo>
                <a:lnTo>
                  <a:pt x="165" y="229"/>
                </a:lnTo>
                <a:lnTo>
                  <a:pt x="171" y="245"/>
                </a:lnTo>
                <a:lnTo>
                  <a:pt x="167" y="264"/>
                </a:lnTo>
                <a:lnTo>
                  <a:pt x="152" y="280"/>
                </a:lnTo>
                <a:lnTo>
                  <a:pt x="75" y="282"/>
                </a:lnTo>
                <a:lnTo>
                  <a:pt x="69" y="264"/>
                </a:lnTo>
                <a:lnTo>
                  <a:pt x="62" y="253"/>
                </a:lnTo>
                <a:lnTo>
                  <a:pt x="53" y="253"/>
                </a:lnTo>
                <a:lnTo>
                  <a:pt x="42" y="260"/>
                </a:lnTo>
                <a:lnTo>
                  <a:pt x="40" y="282"/>
                </a:lnTo>
                <a:lnTo>
                  <a:pt x="27" y="301"/>
                </a:lnTo>
                <a:lnTo>
                  <a:pt x="12" y="328"/>
                </a:lnTo>
                <a:lnTo>
                  <a:pt x="0" y="417"/>
                </a:lnTo>
                <a:lnTo>
                  <a:pt x="5" y="429"/>
                </a:lnTo>
                <a:lnTo>
                  <a:pt x="18" y="429"/>
                </a:lnTo>
                <a:lnTo>
                  <a:pt x="36" y="407"/>
                </a:lnTo>
                <a:lnTo>
                  <a:pt x="31" y="385"/>
                </a:lnTo>
                <a:lnTo>
                  <a:pt x="29" y="363"/>
                </a:lnTo>
                <a:lnTo>
                  <a:pt x="33" y="354"/>
                </a:lnTo>
                <a:lnTo>
                  <a:pt x="44" y="350"/>
                </a:lnTo>
                <a:lnTo>
                  <a:pt x="75" y="354"/>
                </a:lnTo>
                <a:lnTo>
                  <a:pt x="90" y="356"/>
                </a:lnTo>
                <a:lnTo>
                  <a:pt x="106" y="339"/>
                </a:lnTo>
                <a:lnTo>
                  <a:pt x="125" y="332"/>
                </a:lnTo>
                <a:lnTo>
                  <a:pt x="138" y="332"/>
                </a:lnTo>
                <a:lnTo>
                  <a:pt x="150" y="339"/>
                </a:lnTo>
                <a:lnTo>
                  <a:pt x="158" y="350"/>
                </a:lnTo>
                <a:lnTo>
                  <a:pt x="162" y="365"/>
                </a:lnTo>
                <a:lnTo>
                  <a:pt x="160" y="407"/>
                </a:lnTo>
                <a:lnTo>
                  <a:pt x="163" y="413"/>
                </a:lnTo>
                <a:lnTo>
                  <a:pt x="174" y="411"/>
                </a:lnTo>
                <a:lnTo>
                  <a:pt x="173" y="391"/>
                </a:lnTo>
                <a:lnTo>
                  <a:pt x="184" y="391"/>
                </a:lnTo>
                <a:lnTo>
                  <a:pt x="217" y="394"/>
                </a:lnTo>
                <a:lnTo>
                  <a:pt x="231" y="387"/>
                </a:lnTo>
                <a:lnTo>
                  <a:pt x="230" y="378"/>
                </a:lnTo>
                <a:lnTo>
                  <a:pt x="226" y="361"/>
                </a:lnTo>
                <a:lnTo>
                  <a:pt x="228" y="343"/>
                </a:lnTo>
                <a:lnTo>
                  <a:pt x="235" y="334"/>
                </a:lnTo>
                <a:lnTo>
                  <a:pt x="248" y="332"/>
                </a:lnTo>
                <a:lnTo>
                  <a:pt x="265" y="332"/>
                </a:lnTo>
                <a:lnTo>
                  <a:pt x="300" y="330"/>
                </a:lnTo>
                <a:lnTo>
                  <a:pt x="340" y="336"/>
                </a:lnTo>
                <a:lnTo>
                  <a:pt x="351" y="326"/>
                </a:lnTo>
                <a:lnTo>
                  <a:pt x="344" y="308"/>
                </a:lnTo>
                <a:lnTo>
                  <a:pt x="351" y="280"/>
                </a:lnTo>
                <a:lnTo>
                  <a:pt x="355" y="267"/>
                </a:lnTo>
                <a:lnTo>
                  <a:pt x="373" y="236"/>
                </a:lnTo>
                <a:lnTo>
                  <a:pt x="390" y="214"/>
                </a:lnTo>
                <a:lnTo>
                  <a:pt x="408" y="188"/>
                </a:lnTo>
                <a:lnTo>
                  <a:pt x="430" y="166"/>
                </a:lnTo>
                <a:lnTo>
                  <a:pt x="462" y="150"/>
                </a:lnTo>
                <a:lnTo>
                  <a:pt x="498" y="144"/>
                </a:lnTo>
                <a:lnTo>
                  <a:pt x="498" y="15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Freeform 67"/>
          <p:cNvSpPr>
            <a:spLocks/>
          </p:cNvSpPr>
          <p:nvPr/>
        </p:nvSpPr>
        <p:spPr bwMode="auto">
          <a:xfrm>
            <a:off x="2441575" y="2273300"/>
            <a:ext cx="1063625" cy="481013"/>
          </a:xfrm>
          <a:custGeom>
            <a:avLst/>
            <a:gdLst>
              <a:gd name="T0" fmla="*/ 2147483647 w 670"/>
              <a:gd name="T1" fmla="*/ 0 h 303"/>
              <a:gd name="T2" fmla="*/ 2147483647 w 670"/>
              <a:gd name="T3" fmla="*/ 2147483647 h 303"/>
              <a:gd name="T4" fmla="*/ 2147483647 w 670"/>
              <a:gd name="T5" fmla="*/ 2147483647 h 303"/>
              <a:gd name="T6" fmla="*/ 0 w 670"/>
              <a:gd name="T7" fmla="*/ 2147483647 h 303"/>
              <a:gd name="T8" fmla="*/ 2147483647 w 670"/>
              <a:gd name="T9" fmla="*/ 2147483647 h 303"/>
              <a:gd name="T10" fmla="*/ 2147483647 w 670"/>
              <a:gd name="T11" fmla="*/ 2147483647 h 303"/>
              <a:gd name="T12" fmla="*/ 2147483647 w 670"/>
              <a:gd name="T13" fmla="*/ 2147483647 h 303"/>
              <a:gd name="T14" fmla="*/ 2147483647 w 670"/>
              <a:gd name="T15" fmla="*/ 2147483647 h 303"/>
              <a:gd name="T16" fmla="*/ 2147483647 w 670"/>
              <a:gd name="T17" fmla="*/ 2147483647 h 303"/>
              <a:gd name="T18" fmla="*/ 2147483647 w 670"/>
              <a:gd name="T19" fmla="*/ 2147483647 h 303"/>
              <a:gd name="T20" fmla="*/ 2147483647 w 670"/>
              <a:gd name="T21" fmla="*/ 2147483647 h 303"/>
              <a:gd name="T22" fmla="*/ 2147483647 w 670"/>
              <a:gd name="T23" fmla="*/ 2147483647 h 303"/>
              <a:gd name="T24" fmla="*/ 2147483647 w 670"/>
              <a:gd name="T25" fmla="*/ 2147483647 h 303"/>
              <a:gd name="T26" fmla="*/ 2147483647 w 670"/>
              <a:gd name="T27" fmla="*/ 2147483647 h 303"/>
              <a:gd name="T28" fmla="*/ 2147483647 w 670"/>
              <a:gd name="T29" fmla="*/ 2147483647 h 303"/>
              <a:gd name="T30" fmla="*/ 2147483647 w 670"/>
              <a:gd name="T31" fmla="*/ 2147483647 h 303"/>
              <a:gd name="T32" fmla="*/ 2147483647 w 670"/>
              <a:gd name="T33" fmla="*/ 2147483647 h 303"/>
              <a:gd name="T34" fmla="*/ 2147483647 w 670"/>
              <a:gd name="T35" fmla="*/ 2147483647 h 303"/>
              <a:gd name="T36" fmla="*/ 2147483647 w 670"/>
              <a:gd name="T37" fmla="*/ 2147483647 h 303"/>
              <a:gd name="T38" fmla="*/ 2147483647 w 670"/>
              <a:gd name="T39" fmla="*/ 2147483647 h 303"/>
              <a:gd name="T40" fmla="*/ 2147483647 w 670"/>
              <a:gd name="T41" fmla="*/ 2147483647 h 303"/>
              <a:gd name="T42" fmla="*/ 2147483647 w 670"/>
              <a:gd name="T43" fmla="*/ 2147483647 h 303"/>
              <a:gd name="T44" fmla="*/ 2147483647 w 670"/>
              <a:gd name="T45" fmla="*/ 2147483647 h 303"/>
              <a:gd name="T46" fmla="*/ 2147483647 w 670"/>
              <a:gd name="T47" fmla="*/ 2147483647 h 303"/>
              <a:gd name="T48" fmla="*/ 2147483647 w 670"/>
              <a:gd name="T49" fmla="*/ 2147483647 h 303"/>
              <a:gd name="T50" fmla="*/ 2147483647 w 670"/>
              <a:gd name="T51" fmla="*/ 2147483647 h 303"/>
              <a:gd name="T52" fmla="*/ 2147483647 w 670"/>
              <a:gd name="T53" fmla="*/ 2147483647 h 303"/>
              <a:gd name="T54" fmla="*/ 2147483647 w 670"/>
              <a:gd name="T55" fmla="*/ 2147483647 h 303"/>
              <a:gd name="T56" fmla="*/ 2147483647 w 670"/>
              <a:gd name="T57" fmla="*/ 2147483647 h 303"/>
              <a:gd name="T58" fmla="*/ 2147483647 w 670"/>
              <a:gd name="T59" fmla="*/ 2147483647 h 303"/>
              <a:gd name="T60" fmla="*/ 2147483647 w 670"/>
              <a:gd name="T61" fmla="*/ 2147483647 h 303"/>
              <a:gd name="T62" fmla="*/ 2147483647 w 670"/>
              <a:gd name="T63" fmla="*/ 2147483647 h 303"/>
              <a:gd name="T64" fmla="*/ 2147483647 w 670"/>
              <a:gd name="T65" fmla="*/ 2147483647 h 303"/>
              <a:gd name="T66" fmla="*/ 2147483647 w 670"/>
              <a:gd name="T67" fmla="*/ 2147483647 h 303"/>
              <a:gd name="T68" fmla="*/ 2147483647 w 670"/>
              <a:gd name="T69" fmla="*/ 2147483647 h 303"/>
              <a:gd name="T70" fmla="*/ 2147483647 w 670"/>
              <a:gd name="T71" fmla="*/ 2147483647 h 303"/>
              <a:gd name="T72" fmla="*/ 2147483647 w 670"/>
              <a:gd name="T73" fmla="*/ 2147483647 h 303"/>
              <a:gd name="T74" fmla="*/ 2147483647 w 670"/>
              <a:gd name="T75" fmla="*/ 2147483647 h 303"/>
              <a:gd name="T76" fmla="*/ 2147483647 w 670"/>
              <a:gd name="T77" fmla="*/ 2147483647 h 303"/>
              <a:gd name="T78" fmla="*/ 2147483647 w 670"/>
              <a:gd name="T79" fmla="*/ 2147483647 h 303"/>
              <a:gd name="T80" fmla="*/ 2147483647 w 670"/>
              <a:gd name="T81" fmla="*/ 2147483647 h 303"/>
              <a:gd name="T82" fmla="*/ 2147483647 w 670"/>
              <a:gd name="T83" fmla="*/ 2147483647 h 303"/>
              <a:gd name="T84" fmla="*/ 2147483647 w 670"/>
              <a:gd name="T85" fmla="*/ 2147483647 h 303"/>
              <a:gd name="T86" fmla="*/ 2147483647 w 670"/>
              <a:gd name="T87" fmla="*/ 2147483647 h 303"/>
              <a:gd name="T88" fmla="*/ 2147483647 w 670"/>
              <a:gd name="T89" fmla="*/ 0 h 3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70"/>
              <a:gd name="T136" fmla="*/ 0 h 303"/>
              <a:gd name="T137" fmla="*/ 670 w 670"/>
              <a:gd name="T138" fmla="*/ 303 h 30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70" h="303">
                <a:moveTo>
                  <a:pt x="643" y="0"/>
                </a:moveTo>
                <a:lnTo>
                  <a:pt x="144" y="1"/>
                </a:lnTo>
                <a:lnTo>
                  <a:pt x="133" y="44"/>
                </a:lnTo>
                <a:lnTo>
                  <a:pt x="0" y="272"/>
                </a:lnTo>
                <a:lnTo>
                  <a:pt x="78" y="302"/>
                </a:lnTo>
                <a:lnTo>
                  <a:pt x="94" y="303"/>
                </a:lnTo>
                <a:lnTo>
                  <a:pt x="109" y="292"/>
                </a:lnTo>
                <a:lnTo>
                  <a:pt x="116" y="267"/>
                </a:lnTo>
                <a:lnTo>
                  <a:pt x="146" y="248"/>
                </a:lnTo>
                <a:lnTo>
                  <a:pt x="153" y="226"/>
                </a:lnTo>
                <a:lnTo>
                  <a:pt x="170" y="195"/>
                </a:lnTo>
                <a:lnTo>
                  <a:pt x="194" y="178"/>
                </a:lnTo>
                <a:lnTo>
                  <a:pt x="218" y="174"/>
                </a:lnTo>
                <a:lnTo>
                  <a:pt x="218" y="154"/>
                </a:lnTo>
                <a:lnTo>
                  <a:pt x="227" y="136"/>
                </a:lnTo>
                <a:lnTo>
                  <a:pt x="231" y="119"/>
                </a:lnTo>
                <a:lnTo>
                  <a:pt x="243" y="101"/>
                </a:lnTo>
                <a:lnTo>
                  <a:pt x="262" y="92"/>
                </a:lnTo>
                <a:lnTo>
                  <a:pt x="295" y="90"/>
                </a:lnTo>
                <a:lnTo>
                  <a:pt x="332" y="92"/>
                </a:lnTo>
                <a:lnTo>
                  <a:pt x="324" y="108"/>
                </a:lnTo>
                <a:lnTo>
                  <a:pt x="317" y="119"/>
                </a:lnTo>
                <a:lnTo>
                  <a:pt x="297" y="127"/>
                </a:lnTo>
                <a:lnTo>
                  <a:pt x="273" y="127"/>
                </a:lnTo>
                <a:lnTo>
                  <a:pt x="267" y="143"/>
                </a:lnTo>
                <a:lnTo>
                  <a:pt x="271" y="162"/>
                </a:lnTo>
                <a:lnTo>
                  <a:pt x="350" y="186"/>
                </a:lnTo>
                <a:lnTo>
                  <a:pt x="363" y="197"/>
                </a:lnTo>
                <a:lnTo>
                  <a:pt x="431" y="215"/>
                </a:lnTo>
                <a:lnTo>
                  <a:pt x="520" y="222"/>
                </a:lnTo>
                <a:lnTo>
                  <a:pt x="542" y="215"/>
                </a:lnTo>
                <a:lnTo>
                  <a:pt x="556" y="198"/>
                </a:lnTo>
                <a:lnTo>
                  <a:pt x="588" y="198"/>
                </a:lnTo>
                <a:lnTo>
                  <a:pt x="551" y="160"/>
                </a:lnTo>
                <a:lnTo>
                  <a:pt x="602" y="167"/>
                </a:lnTo>
                <a:lnTo>
                  <a:pt x="569" y="127"/>
                </a:lnTo>
                <a:lnTo>
                  <a:pt x="586" y="127"/>
                </a:lnTo>
                <a:lnTo>
                  <a:pt x="624" y="138"/>
                </a:lnTo>
                <a:lnTo>
                  <a:pt x="654" y="105"/>
                </a:lnTo>
                <a:lnTo>
                  <a:pt x="626" y="77"/>
                </a:lnTo>
                <a:lnTo>
                  <a:pt x="632" y="70"/>
                </a:lnTo>
                <a:lnTo>
                  <a:pt x="667" y="44"/>
                </a:lnTo>
                <a:lnTo>
                  <a:pt x="670" y="27"/>
                </a:lnTo>
                <a:lnTo>
                  <a:pt x="648" y="16"/>
                </a:lnTo>
                <a:lnTo>
                  <a:pt x="643" y="0"/>
                </a:lnTo>
                <a:close/>
              </a:path>
            </a:pathLst>
          </a:custGeom>
          <a:solidFill>
            <a:srgbClr val="3D6E14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1" name="Rectangle 68"/>
          <p:cNvSpPr>
            <a:spLocks noChangeArrowheads="1"/>
          </p:cNvSpPr>
          <p:nvPr/>
        </p:nvSpPr>
        <p:spPr bwMode="auto">
          <a:xfrm>
            <a:off x="1968500" y="2427288"/>
            <a:ext cx="4159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2" name="Rectangle 69"/>
          <p:cNvSpPr>
            <a:spLocks noChangeArrowheads="1"/>
          </p:cNvSpPr>
          <p:nvPr/>
        </p:nvSpPr>
        <p:spPr bwMode="auto">
          <a:xfrm>
            <a:off x="1982788" y="2457450"/>
            <a:ext cx="23495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3" name="Rectangle 70"/>
          <p:cNvSpPr>
            <a:spLocks noChangeArrowheads="1"/>
          </p:cNvSpPr>
          <p:nvPr/>
        </p:nvSpPr>
        <p:spPr bwMode="auto">
          <a:xfrm>
            <a:off x="1982788" y="2459038"/>
            <a:ext cx="2111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Garrett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254" name="Rectangle 71"/>
          <p:cNvSpPr>
            <a:spLocks noChangeArrowheads="1"/>
          </p:cNvSpPr>
          <p:nvPr/>
        </p:nvSpPr>
        <p:spPr bwMode="auto">
          <a:xfrm>
            <a:off x="2951163" y="2274888"/>
            <a:ext cx="4810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5" name="Rectangle 72"/>
          <p:cNvSpPr>
            <a:spLocks noChangeArrowheads="1"/>
          </p:cNvSpPr>
          <p:nvPr/>
        </p:nvSpPr>
        <p:spPr bwMode="auto">
          <a:xfrm>
            <a:off x="2965450" y="2309813"/>
            <a:ext cx="2889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6" name="Rectangle 73"/>
          <p:cNvSpPr>
            <a:spLocks noChangeArrowheads="1"/>
          </p:cNvSpPr>
          <p:nvPr/>
        </p:nvSpPr>
        <p:spPr bwMode="auto">
          <a:xfrm>
            <a:off x="2965450" y="2312988"/>
            <a:ext cx="2619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Allegany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257" name="Rectangle 74"/>
          <p:cNvSpPr>
            <a:spLocks noChangeArrowheads="1"/>
          </p:cNvSpPr>
          <p:nvPr/>
        </p:nvSpPr>
        <p:spPr bwMode="auto">
          <a:xfrm>
            <a:off x="3973513" y="2274888"/>
            <a:ext cx="6048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8" name="Rectangle 75"/>
          <p:cNvSpPr>
            <a:spLocks noChangeArrowheads="1"/>
          </p:cNvSpPr>
          <p:nvPr/>
        </p:nvSpPr>
        <p:spPr bwMode="auto">
          <a:xfrm>
            <a:off x="3987800" y="2309813"/>
            <a:ext cx="392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59" name="Rectangle 76"/>
          <p:cNvSpPr>
            <a:spLocks noChangeArrowheads="1"/>
          </p:cNvSpPr>
          <p:nvPr/>
        </p:nvSpPr>
        <p:spPr bwMode="auto">
          <a:xfrm>
            <a:off x="3987800" y="2312988"/>
            <a:ext cx="358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Washington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260" name="Freeform 77"/>
          <p:cNvSpPr>
            <a:spLocks/>
          </p:cNvSpPr>
          <p:nvPr/>
        </p:nvSpPr>
        <p:spPr bwMode="auto">
          <a:xfrm>
            <a:off x="1858963" y="2226477"/>
            <a:ext cx="809625" cy="882650"/>
          </a:xfrm>
          <a:custGeom>
            <a:avLst/>
            <a:gdLst>
              <a:gd name="T0" fmla="*/ 2147483647 w 510"/>
              <a:gd name="T1" fmla="*/ 2147483647 h 556"/>
              <a:gd name="T2" fmla="*/ 2147483647 w 510"/>
              <a:gd name="T3" fmla="*/ 0 h 556"/>
              <a:gd name="T4" fmla="*/ 0 w 510"/>
              <a:gd name="T5" fmla="*/ 2147483647 h 556"/>
              <a:gd name="T6" fmla="*/ 2147483647 w 510"/>
              <a:gd name="T7" fmla="*/ 2147483647 h 556"/>
              <a:gd name="T8" fmla="*/ 2147483647 w 510"/>
              <a:gd name="T9" fmla="*/ 2147483647 h 556"/>
              <a:gd name="T10" fmla="*/ 2147483647 w 510"/>
              <a:gd name="T11" fmla="*/ 2147483647 h 556"/>
              <a:gd name="T12" fmla="*/ 2147483647 w 510"/>
              <a:gd name="T13" fmla="*/ 2147483647 h 556"/>
              <a:gd name="T14" fmla="*/ 2147483647 w 510"/>
              <a:gd name="T15" fmla="*/ 2147483647 h 556"/>
              <a:gd name="T16" fmla="*/ 2147483647 w 510"/>
              <a:gd name="T17" fmla="*/ 2147483647 h 556"/>
              <a:gd name="T18" fmla="*/ 2147483647 w 510"/>
              <a:gd name="T19" fmla="*/ 2147483647 h 556"/>
              <a:gd name="T20" fmla="*/ 2147483647 w 510"/>
              <a:gd name="T21" fmla="*/ 2147483647 h 556"/>
              <a:gd name="T22" fmla="*/ 2147483647 w 510"/>
              <a:gd name="T23" fmla="*/ 2147483647 h 556"/>
              <a:gd name="T24" fmla="*/ 2147483647 w 510"/>
              <a:gd name="T25" fmla="*/ 2147483647 h 556"/>
              <a:gd name="T26" fmla="*/ 2147483647 w 510"/>
              <a:gd name="T27" fmla="*/ 2147483647 h 556"/>
              <a:gd name="T28" fmla="*/ 2147483647 w 510"/>
              <a:gd name="T29" fmla="*/ 2147483647 h 556"/>
              <a:gd name="T30" fmla="*/ 2147483647 w 510"/>
              <a:gd name="T31" fmla="*/ 2147483647 h 556"/>
              <a:gd name="T32" fmla="*/ 2147483647 w 510"/>
              <a:gd name="T33" fmla="*/ 2147483647 h 556"/>
              <a:gd name="T34" fmla="*/ 2147483647 w 510"/>
              <a:gd name="T35" fmla="*/ 2147483647 h 556"/>
              <a:gd name="T36" fmla="*/ 2147483647 w 510"/>
              <a:gd name="T37" fmla="*/ 2147483647 h 5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10"/>
              <a:gd name="T58" fmla="*/ 0 h 556"/>
              <a:gd name="T59" fmla="*/ 510 w 510"/>
              <a:gd name="T60" fmla="*/ 556 h 55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10" h="556">
                <a:moveTo>
                  <a:pt x="510" y="1"/>
                </a:moveTo>
                <a:lnTo>
                  <a:pt x="4" y="0"/>
                </a:lnTo>
                <a:lnTo>
                  <a:pt x="0" y="556"/>
                </a:lnTo>
                <a:lnTo>
                  <a:pt x="39" y="524"/>
                </a:lnTo>
                <a:lnTo>
                  <a:pt x="103" y="471"/>
                </a:lnTo>
                <a:lnTo>
                  <a:pt x="122" y="462"/>
                </a:lnTo>
                <a:lnTo>
                  <a:pt x="131" y="462"/>
                </a:lnTo>
                <a:lnTo>
                  <a:pt x="147" y="456"/>
                </a:lnTo>
                <a:lnTo>
                  <a:pt x="160" y="441"/>
                </a:lnTo>
                <a:lnTo>
                  <a:pt x="226" y="371"/>
                </a:lnTo>
                <a:lnTo>
                  <a:pt x="247" y="360"/>
                </a:lnTo>
                <a:lnTo>
                  <a:pt x="263" y="359"/>
                </a:lnTo>
                <a:lnTo>
                  <a:pt x="274" y="346"/>
                </a:lnTo>
                <a:lnTo>
                  <a:pt x="302" y="322"/>
                </a:lnTo>
                <a:lnTo>
                  <a:pt x="331" y="285"/>
                </a:lnTo>
                <a:lnTo>
                  <a:pt x="370" y="274"/>
                </a:lnTo>
                <a:lnTo>
                  <a:pt x="458" y="121"/>
                </a:lnTo>
                <a:lnTo>
                  <a:pt x="503" y="38"/>
                </a:lnTo>
                <a:lnTo>
                  <a:pt x="510" y="1"/>
                </a:lnTo>
                <a:close/>
              </a:path>
            </a:pathLst>
          </a:custGeom>
          <a:solidFill>
            <a:srgbClr val="1B75B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1" name="Freeform 78"/>
          <p:cNvSpPr>
            <a:spLocks/>
          </p:cNvSpPr>
          <p:nvPr/>
        </p:nvSpPr>
        <p:spPr bwMode="auto">
          <a:xfrm>
            <a:off x="3470275" y="2254250"/>
            <a:ext cx="1254125" cy="717550"/>
          </a:xfrm>
          <a:custGeom>
            <a:avLst/>
            <a:gdLst>
              <a:gd name="T0" fmla="*/ 2147483647 w 790"/>
              <a:gd name="T1" fmla="*/ 0 h 452"/>
              <a:gd name="T2" fmla="*/ 2147483647 w 790"/>
              <a:gd name="T3" fmla="*/ 0 h 452"/>
              <a:gd name="T4" fmla="*/ 2147483647 w 790"/>
              <a:gd name="T5" fmla="*/ 2147483647 h 452"/>
              <a:gd name="T6" fmla="*/ 2147483647 w 790"/>
              <a:gd name="T7" fmla="*/ 2147483647 h 452"/>
              <a:gd name="T8" fmla="*/ 2147483647 w 790"/>
              <a:gd name="T9" fmla="*/ 2147483647 h 452"/>
              <a:gd name="T10" fmla="*/ 2147483647 w 790"/>
              <a:gd name="T11" fmla="*/ 2147483647 h 452"/>
              <a:gd name="T12" fmla="*/ 2147483647 w 790"/>
              <a:gd name="T13" fmla="*/ 2147483647 h 452"/>
              <a:gd name="T14" fmla="*/ 0 w 790"/>
              <a:gd name="T15" fmla="*/ 2147483647 h 452"/>
              <a:gd name="T16" fmla="*/ 2147483647 w 790"/>
              <a:gd name="T17" fmla="*/ 2147483647 h 452"/>
              <a:gd name="T18" fmla="*/ 2147483647 w 790"/>
              <a:gd name="T19" fmla="*/ 2147483647 h 452"/>
              <a:gd name="T20" fmla="*/ 2147483647 w 790"/>
              <a:gd name="T21" fmla="*/ 2147483647 h 452"/>
              <a:gd name="T22" fmla="*/ 2147483647 w 790"/>
              <a:gd name="T23" fmla="*/ 2147483647 h 452"/>
              <a:gd name="T24" fmla="*/ 2147483647 w 790"/>
              <a:gd name="T25" fmla="*/ 2147483647 h 452"/>
              <a:gd name="T26" fmla="*/ 2147483647 w 790"/>
              <a:gd name="T27" fmla="*/ 2147483647 h 452"/>
              <a:gd name="T28" fmla="*/ 2147483647 w 790"/>
              <a:gd name="T29" fmla="*/ 2147483647 h 452"/>
              <a:gd name="T30" fmla="*/ 2147483647 w 790"/>
              <a:gd name="T31" fmla="*/ 2147483647 h 452"/>
              <a:gd name="T32" fmla="*/ 2147483647 w 790"/>
              <a:gd name="T33" fmla="*/ 2147483647 h 452"/>
              <a:gd name="T34" fmla="*/ 2147483647 w 790"/>
              <a:gd name="T35" fmla="*/ 2147483647 h 452"/>
              <a:gd name="T36" fmla="*/ 2147483647 w 790"/>
              <a:gd name="T37" fmla="*/ 2147483647 h 452"/>
              <a:gd name="T38" fmla="*/ 2147483647 w 790"/>
              <a:gd name="T39" fmla="*/ 2147483647 h 452"/>
              <a:gd name="T40" fmla="*/ 2147483647 w 790"/>
              <a:gd name="T41" fmla="*/ 2147483647 h 452"/>
              <a:gd name="T42" fmla="*/ 2147483647 w 790"/>
              <a:gd name="T43" fmla="*/ 2147483647 h 452"/>
              <a:gd name="T44" fmla="*/ 2147483647 w 790"/>
              <a:gd name="T45" fmla="*/ 2147483647 h 452"/>
              <a:gd name="T46" fmla="*/ 2147483647 w 790"/>
              <a:gd name="T47" fmla="*/ 2147483647 h 452"/>
              <a:gd name="T48" fmla="*/ 2147483647 w 790"/>
              <a:gd name="T49" fmla="*/ 2147483647 h 452"/>
              <a:gd name="T50" fmla="*/ 2147483647 w 790"/>
              <a:gd name="T51" fmla="*/ 2147483647 h 452"/>
              <a:gd name="T52" fmla="*/ 2147483647 w 790"/>
              <a:gd name="T53" fmla="*/ 2147483647 h 452"/>
              <a:gd name="T54" fmla="*/ 2147483647 w 790"/>
              <a:gd name="T55" fmla="*/ 2147483647 h 452"/>
              <a:gd name="T56" fmla="*/ 2147483647 w 790"/>
              <a:gd name="T57" fmla="*/ 2147483647 h 452"/>
              <a:gd name="T58" fmla="*/ 2147483647 w 790"/>
              <a:gd name="T59" fmla="*/ 2147483647 h 452"/>
              <a:gd name="T60" fmla="*/ 2147483647 w 790"/>
              <a:gd name="T61" fmla="*/ 2147483647 h 452"/>
              <a:gd name="T62" fmla="*/ 2147483647 w 790"/>
              <a:gd name="T63" fmla="*/ 2147483647 h 452"/>
              <a:gd name="T64" fmla="*/ 2147483647 w 790"/>
              <a:gd name="T65" fmla="*/ 2147483647 h 452"/>
              <a:gd name="T66" fmla="*/ 2147483647 w 790"/>
              <a:gd name="T67" fmla="*/ 2147483647 h 452"/>
              <a:gd name="T68" fmla="*/ 2147483647 w 790"/>
              <a:gd name="T69" fmla="*/ 2147483647 h 452"/>
              <a:gd name="T70" fmla="*/ 2147483647 w 790"/>
              <a:gd name="T71" fmla="*/ 2147483647 h 452"/>
              <a:gd name="T72" fmla="*/ 2147483647 w 790"/>
              <a:gd name="T73" fmla="*/ 2147483647 h 452"/>
              <a:gd name="T74" fmla="*/ 2147483647 w 790"/>
              <a:gd name="T75" fmla="*/ 2147483647 h 452"/>
              <a:gd name="T76" fmla="*/ 2147483647 w 790"/>
              <a:gd name="T77" fmla="*/ 2147483647 h 452"/>
              <a:gd name="T78" fmla="*/ 2147483647 w 790"/>
              <a:gd name="T79" fmla="*/ 2147483647 h 452"/>
              <a:gd name="T80" fmla="*/ 2147483647 w 790"/>
              <a:gd name="T81" fmla="*/ 2147483647 h 452"/>
              <a:gd name="T82" fmla="*/ 2147483647 w 790"/>
              <a:gd name="T83" fmla="*/ 2147483647 h 452"/>
              <a:gd name="T84" fmla="*/ 2147483647 w 790"/>
              <a:gd name="T85" fmla="*/ 0 h 4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790"/>
              <a:gd name="T130" fmla="*/ 0 h 452"/>
              <a:gd name="T131" fmla="*/ 790 w 790"/>
              <a:gd name="T132" fmla="*/ 452 h 45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790" h="452">
                <a:moveTo>
                  <a:pt x="790" y="0"/>
                </a:moveTo>
                <a:lnTo>
                  <a:pt x="9" y="0"/>
                </a:lnTo>
                <a:lnTo>
                  <a:pt x="20" y="13"/>
                </a:lnTo>
                <a:lnTo>
                  <a:pt x="39" y="22"/>
                </a:lnTo>
                <a:lnTo>
                  <a:pt x="41" y="30"/>
                </a:lnTo>
                <a:lnTo>
                  <a:pt x="39" y="41"/>
                </a:lnTo>
                <a:lnTo>
                  <a:pt x="2" y="70"/>
                </a:lnTo>
                <a:lnTo>
                  <a:pt x="0" y="78"/>
                </a:lnTo>
                <a:lnTo>
                  <a:pt x="44" y="104"/>
                </a:lnTo>
                <a:lnTo>
                  <a:pt x="81" y="120"/>
                </a:lnTo>
                <a:lnTo>
                  <a:pt x="122" y="65"/>
                </a:lnTo>
                <a:lnTo>
                  <a:pt x="142" y="54"/>
                </a:lnTo>
                <a:lnTo>
                  <a:pt x="195" y="56"/>
                </a:lnTo>
                <a:lnTo>
                  <a:pt x="217" y="63"/>
                </a:lnTo>
                <a:lnTo>
                  <a:pt x="300" y="133"/>
                </a:lnTo>
                <a:lnTo>
                  <a:pt x="335" y="133"/>
                </a:lnTo>
                <a:lnTo>
                  <a:pt x="357" y="142"/>
                </a:lnTo>
                <a:lnTo>
                  <a:pt x="392" y="127"/>
                </a:lnTo>
                <a:lnTo>
                  <a:pt x="479" y="127"/>
                </a:lnTo>
                <a:lnTo>
                  <a:pt x="475" y="186"/>
                </a:lnTo>
                <a:lnTo>
                  <a:pt x="442" y="190"/>
                </a:lnTo>
                <a:lnTo>
                  <a:pt x="431" y="210"/>
                </a:lnTo>
                <a:lnTo>
                  <a:pt x="451" y="229"/>
                </a:lnTo>
                <a:lnTo>
                  <a:pt x="495" y="203"/>
                </a:lnTo>
                <a:lnTo>
                  <a:pt x="503" y="221"/>
                </a:lnTo>
                <a:lnTo>
                  <a:pt x="486" y="227"/>
                </a:lnTo>
                <a:lnTo>
                  <a:pt x="473" y="245"/>
                </a:lnTo>
                <a:lnTo>
                  <a:pt x="483" y="256"/>
                </a:lnTo>
                <a:lnTo>
                  <a:pt x="519" y="245"/>
                </a:lnTo>
                <a:lnTo>
                  <a:pt x="534" y="253"/>
                </a:lnTo>
                <a:lnTo>
                  <a:pt x="521" y="262"/>
                </a:lnTo>
                <a:lnTo>
                  <a:pt x="519" y="299"/>
                </a:lnTo>
                <a:lnTo>
                  <a:pt x="519" y="336"/>
                </a:lnTo>
                <a:lnTo>
                  <a:pt x="545" y="345"/>
                </a:lnTo>
                <a:lnTo>
                  <a:pt x="554" y="374"/>
                </a:lnTo>
                <a:lnTo>
                  <a:pt x="541" y="413"/>
                </a:lnTo>
                <a:lnTo>
                  <a:pt x="554" y="450"/>
                </a:lnTo>
                <a:lnTo>
                  <a:pt x="600" y="452"/>
                </a:lnTo>
                <a:lnTo>
                  <a:pt x="615" y="440"/>
                </a:lnTo>
                <a:lnTo>
                  <a:pt x="716" y="146"/>
                </a:lnTo>
                <a:lnTo>
                  <a:pt x="731" y="133"/>
                </a:lnTo>
                <a:lnTo>
                  <a:pt x="760" y="131"/>
                </a:lnTo>
                <a:lnTo>
                  <a:pt x="790" y="0"/>
                </a:lnTo>
                <a:close/>
              </a:path>
            </a:pathLst>
          </a:custGeom>
          <a:solidFill>
            <a:srgbClr val="1B75B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2" name="Freeform 79"/>
          <p:cNvSpPr>
            <a:spLocks/>
          </p:cNvSpPr>
          <p:nvPr/>
        </p:nvSpPr>
        <p:spPr bwMode="auto">
          <a:xfrm>
            <a:off x="2451100" y="2261393"/>
            <a:ext cx="1063625" cy="481013"/>
          </a:xfrm>
          <a:custGeom>
            <a:avLst/>
            <a:gdLst>
              <a:gd name="T0" fmla="*/ 2147483647 w 670"/>
              <a:gd name="T1" fmla="*/ 0 h 303"/>
              <a:gd name="T2" fmla="*/ 2147483647 w 670"/>
              <a:gd name="T3" fmla="*/ 2147483647 h 303"/>
              <a:gd name="T4" fmla="*/ 2147483647 w 670"/>
              <a:gd name="T5" fmla="*/ 2147483647 h 303"/>
              <a:gd name="T6" fmla="*/ 0 w 670"/>
              <a:gd name="T7" fmla="*/ 2147483647 h 303"/>
              <a:gd name="T8" fmla="*/ 2147483647 w 670"/>
              <a:gd name="T9" fmla="*/ 2147483647 h 303"/>
              <a:gd name="T10" fmla="*/ 2147483647 w 670"/>
              <a:gd name="T11" fmla="*/ 2147483647 h 303"/>
              <a:gd name="T12" fmla="*/ 2147483647 w 670"/>
              <a:gd name="T13" fmla="*/ 2147483647 h 303"/>
              <a:gd name="T14" fmla="*/ 2147483647 w 670"/>
              <a:gd name="T15" fmla="*/ 2147483647 h 303"/>
              <a:gd name="T16" fmla="*/ 2147483647 w 670"/>
              <a:gd name="T17" fmla="*/ 2147483647 h 303"/>
              <a:gd name="T18" fmla="*/ 2147483647 w 670"/>
              <a:gd name="T19" fmla="*/ 2147483647 h 303"/>
              <a:gd name="T20" fmla="*/ 2147483647 w 670"/>
              <a:gd name="T21" fmla="*/ 2147483647 h 303"/>
              <a:gd name="T22" fmla="*/ 2147483647 w 670"/>
              <a:gd name="T23" fmla="*/ 2147483647 h 303"/>
              <a:gd name="T24" fmla="*/ 2147483647 w 670"/>
              <a:gd name="T25" fmla="*/ 2147483647 h 303"/>
              <a:gd name="T26" fmla="*/ 2147483647 w 670"/>
              <a:gd name="T27" fmla="*/ 2147483647 h 303"/>
              <a:gd name="T28" fmla="*/ 2147483647 w 670"/>
              <a:gd name="T29" fmla="*/ 2147483647 h 303"/>
              <a:gd name="T30" fmla="*/ 2147483647 w 670"/>
              <a:gd name="T31" fmla="*/ 2147483647 h 303"/>
              <a:gd name="T32" fmla="*/ 2147483647 w 670"/>
              <a:gd name="T33" fmla="*/ 2147483647 h 303"/>
              <a:gd name="T34" fmla="*/ 2147483647 w 670"/>
              <a:gd name="T35" fmla="*/ 2147483647 h 303"/>
              <a:gd name="T36" fmla="*/ 2147483647 w 670"/>
              <a:gd name="T37" fmla="*/ 2147483647 h 303"/>
              <a:gd name="T38" fmla="*/ 2147483647 w 670"/>
              <a:gd name="T39" fmla="*/ 2147483647 h 303"/>
              <a:gd name="T40" fmla="*/ 2147483647 w 670"/>
              <a:gd name="T41" fmla="*/ 2147483647 h 303"/>
              <a:gd name="T42" fmla="*/ 2147483647 w 670"/>
              <a:gd name="T43" fmla="*/ 2147483647 h 303"/>
              <a:gd name="T44" fmla="*/ 2147483647 w 670"/>
              <a:gd name="T45" fmla="*/ 2147483647 h 303"/>
              <a:gd name="T46" fmla="*/ 2147483647 w 670"/>
              <a:gd name="T47" fmla="*/ 2147483647 h 303"/>
              <a:gd name="T48" fmla="*/ 2147483647 w 670"/>
              <a:gd name="T49" fmla="*/ 2147483647 h 303"/>
              <a:gd name="T50" fmla="*/ 2147483647 w 670"/>
              <a:gd name="T51" fmla="*/ 2147483647 h 303"/>
              <a:gd name="T52" fmla="*/ 2147483647 w 670"/>
              <a:gd name="T53" fmla="*/ 2147483647 h 303"/>
              <a:gd name="T54" fmla="*/ 2147483647 w 670"/>
              <a:gd name="T55" fmla="*/ 2147483647 h 303"/>
              <a:gd name="T56" fmla="*/ 2147483647 w 670"/>
              <a:gd name="T57" fmla="*/ 2147483647 h 303"/>
              <a:gd name="T58" fmla="*/ 2147483647 w 670"/>
              <a:gd name="T59" fmla="*/ 2147483647 h 303"/>
              <a:gd name="T60" fmla="*/ 2147483647 w 670"/>
              <a:gd name="T61" fmla="*/ 2147483647 h 303"/>
              <a:gd name="T62" fmla="*/ 2147483647 w 670"/>
              <a:gd name="T63" fmla="*/ 2147483647 h 303"/>
              <a:gd name="T64" fmla="*/ 2147483647 w 670"/>
              <a:gd name="T65" fmla="*/ 2147483647 h 303"/>
              <a:gd name="T66" fmla="*/ 2147483647 w 670"/>
              <a:gd name="T67" fmla="*/ 2147483647 h 303"/>
              <a:gd name="T68" fmla="*/ 2147483647 w 670"/>
              <a:gd name="T69" fmla="*/ 2147483647 h 303"/>
              <a:gd name="T70" fmla="*/ 2147483647 w 670"/>
              <a:gd name="T71" fmla="*/ 2147483647 h 303"/>
              <a:gd name="T72" fmla="*/ 2147483647 w 670"/>
              <a:gd name="T73" fmla="*/ 2147483647 h 303"/>
              <a:gd name="T74" fmla="*/ 2147483647 w 670"/>
              <a:gd name="T75" fmla="*/ 2147483647 h 303"/>
              <a:gd name="T76" fmla="*/ 2147483647 w 670"/>
              <a:gd name="T77" fmla="*/ 2147483647 h 303"/>
              <a:gd name="T78" fmla="*/ 2147483647 w 670"/>
              <a:gd name="T79" fmla="*/ 2147483647 h 303"/>
              <a:gd name="T80" fmla="*/ 2147483647 w 670"/>
              <a:gd name="T81" fmla="*/ 2147483647 h 303"/>
              <a:gd name="T82" fmla="*/ 2147483647 w 670"/>
              <a:gd name="T83" fmla="*/ 2147483647 h 303"/>
              <a:gd name="T84" fmla="*/ 2147483647 w 670"/>
              <a:gd name="T85" fmla="*/ 2147483647 h 303"/>
              <a:gd name="T86" fmla="*/ 2147483647 w 670"/>
              <a:gd name="T87" fmla="*/ 2147483647 h 303"/>
              <a:gd name="T88" fmla="*/ 2147483647 w 670"/>
              <a:gd name="T89" fmla="*/ 0 h 30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70"/>
              <a:gd name="T136" fmla="*/ 0 h 303"/>
              <a:gd name="T137" fmla="*/ 670 w 670"/>
              <a:gd name="T138" fmla="*/ 303 h 30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70" h="303">
                <a:moveTo>
                  <a:pt x="643" y="0"/>
                </a:moveTo>
                <a:lnTo>
                  <a:pt x="144" y="1"/>
                </a:lnTo>
                <a:lnTo>
                  <a:pt x="133" y="44"/>
                </a:lnTo>
                <a:lnTo>
                  <a:pt x="0" y="272"/>
                </a:lnTo>
                <a:lnTo>
                  <a:pt x="78" y="302"/>
                </a:lnTo>
                <a:lnTo>
                  <a:pt x="94" y="303"/>
                </a:lnTo>
                <a:lnTo>
                  <a:pt x="109" y="292"/>
                </a:lnTo>
                <a:lnTo>
                  <a:pt x="116" y="267"/>
                </a:lnTo>
                <a:lnTo>
                  <a:pt x="146" y="248"/>
                </a:lnTo>
                <a:lnTo>
                  <a:pt x="153" y="226"/>
                </a:lnTo>
                <a:lnTo>
                  <a:pt x="170" y="195"/>
                </a:lnTo>
                <a:lnTo>
                  <a:pt x="194" y="178"/>
                </a:lnTo>
                <a:lnTo>
                  <a:pt x="218" y="174"/>
                </a:lnTo>
                <a:lnTo>
                  <a:pt x="218" y="154"/>
                </a:lnTo>
                <a:lnTo>
                  <a:pt x="227" y="136"/>
                </a:lnTo>
                <a:lnTo>
                  <a:pt x="231" y="119"/>
                </a:lnTo>
                <a:lnTo>
                  <a:pt x="243" y="101"/>
                </a:lnTo>
                <a:lnTo>
                  <a:pt x="262" y="92"/>
                </a:lnTo>
                <a:lnTo>
                  <a:pt x="295" y="90"/>
                </a:lnTo>
                <a:lnTo>
                  <a:pt x="332" y="92"/>
                </a:lnTo>
                <a:lnTo>
                  <a:pt x="324" y="108"/>
                </a:lnTo>
                <a:lnTo>
                  <a:pt x="317" y="119"/>
                </a:lnTo>
                <a:lnTo>
                  <a:pt x="297" y="127"/>
                </a:lnTo>
                <a:lnTo>
                  <a:pt x="273" y="127"/>
                </a:lnTo>
                <a:lnTo>
                  <a:pt x="267" y="143"/>
                </a:lnTo>
                <a:lnTo>
                  <a:pt x="271" y="162"/>
                </a:lnTo>
                <a:lnTo>
                  <a:pt x="350" y="186"/>
                </a:lnTo>
                <a:lnTo>
                  <a:pt x="363" y="197"/>
                </a:lnTo>
                <a:lnTo>
                  <a:pt x="431" y="215"/>
                </a:lnTo>
                <a:lnTo>
                  <a:pt x="520" y="222"/>
                </a:lnTo>
                <a:lnTo>
                  <a:pt x="542" y="215"/>
                </a:lnTo>
                <a:lnTo>
                  <a:pt x="556" y="198"/>
                </a:lnTo>
                <a:lnTo>
                  <a:pt x="588" y="198"/>
                </a:lnTo>
                <a:lnTo>
                  <a:pt x="551" y="160"/>
                </a:lnTo>
                <a:lnTo>
                  <a:pt x="602" y="167"/>
                </a:lnTo>
                <a:lnTo>
                  <a:pt x="569" y="127"/>
                </a:lnTo>
                <a:lnTo>
                  <a:pt x="586" y="127"/>
                </a:lnTo>
                <a:lnTo>
                  <a:pt x="624" y="138"/>
                </a:lnTo>
                <a:lnTo>
                  <a:pt x="654" y="105"/>
                </a:lnTo>
                <a:lnTo>
                  <a:pt x="626" y="77"/>
                </a:lnTo>
                <a:lnTo>
                  <a:pt x="632" y="70"/>
                </a:lnTo>
                <a:lnTo>
                  <a:pt x="667" y="44"/>
                </a:lnTo>
                <a:lnTo>
                  <a:pt x="670" y="27"/>
                </a:lnTo>
                <a:lnTo>
                  <a:pt x="648" y="16"/>
                </a:lnTo>
                <a:lnTo>
                  <a:pt x="643" y="0"/>
                </a:lnTo>
                <a:close/>
              </a:path>
            </a:pathLst>
          </a:custGeom>
          <a:solidFill>
            <a:srgbClr val="1B75B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Rectangle 80"/>
          <p:cNvSpPr>
            <a:spLocks noChangeArrowheads="1"/>
          </p:cNvSpPr>
          <p:nvPr/>
        </p:nvSpPr>
        <p:spPr bwMode="auto">
          <a:xfrm>
            <a:off x="1968500" y="2427288"/>
            <a:ext cx="415925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64" name="Rectangle 81"/>
          <p:cNvSpPr>
            <a:spLocks noChangeArrowheads="1"/>
          </p:cNvSpPr>
          <p:nvPr/>
        </p:nvSpPr>
        <p:spPr bwMode="auto">
          <a:xfrm>
            <a:off x="1982788" y="2457450"/>
            <a:ext cx="23495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65" name="Rectangle 82"/>
          <p:cNvSpPr>
            <a:spLocks noChangeArrowheads="1"/>
          </p:cNvSpPr>
          <p:nvPr/>
        </p:nvSpPr>
        <p:spPr bwMode="auto">
          <a:xfrm>
            <a:off x="1982788" y="2459038"/>
            <a:ext cx="3794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solidFill>
                  <a:schemeClr val="bg1"/>
                </a:solidFill>
                <a:latin typeface="Book Antiqua Bold" charset="0"/>
              </a:rPr>
              <a:t>Garrett</a:t>
            </a:r>
            <a:endParaRPr kumimoji="1" lang="en-US" altLang="en-US" sz="800" dirty="0">
              <a:solidFill>
                <a:schemeClr val="bg1"/>
              </a:solidFill>
              <a:latin typeface="Myriad Bold" charset="0"/>
            </a:endParaRPr>
          </a:p>
        </p:txBody>
      </p:sp>
      <p:sp>
        <p:nvSpPr>
          <p:cNvPr id="10266" name="Rectangle 83"/>
          <p:cNvSpPr>
            <a:spLocks noChangeArrowheads="1"/>
          </p:cNvSpPr>
          <p:nvPr/>
        </p:nvSpPr>
        <p:spPr bwMode="auto">
          <a:xfrm>
            <a:off x="2951163" y="2274888"/>
            <a:ext cx="4810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67" name="Rectangle 84"/>
          <p:cNvSpPr>
            <a:spLocks noChangeArrowheads="1"/>
          </p:cNvSpPr>
          <p:nvPr/>
        </p:nvSpPr>
        <p:spPr bwMode="auto">
          <a:xfrm>
            <a:off x="2965450" y="2309813"/>
            <a:ext cx="2889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68" name="Rectangle 85"/>
          <p:cNvSpPr>
            <a:spLocks noChangeArrowheads="1"/>
          </p:cNvSpPr>
          <p:nvPr/>
        </p:nvSpPr>
        <p:spPr bwMode="auto">
          <a:xfrm>
            <a:off x="2965450" y="2312988"/>
            <a:ext cx="4238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solidFill>
                  <a:schemeClr val="bg1"/>
                </a:solidFill>
                <a:latin typeface="Book Antiqua Bold" charset="0"/>
              </a:rPr>
              <a:t>Allegany</a:t>
            </a:r>
            <a:endParaRPr kumimoji="1" lang="en-US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69" name="Rectangle 86"/>
          <p:cNvSpPr>
            <a:spLocks noChangeArrowheads="1"/>
          </p:cNvSpPr>
          <p:nvPr/>
        </p:nvSpPr>
        <p:spPr bwMode="auto">
          <a:xfrm>
            <a:off x="3973513" y="2274888"/>
            <a:ext cx="6048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0" name="Rectangle 87"/>
          <p:cNvSpPr>
            <a:spLocks noChangeArrowheads="1"/>
          </p:cNvSpPr>
          <p:nvPr/>
        </p:nvSpPr>
        <p:spPr bwMode="auto">
          <a:xfrm>
            <a:off x="3987800" y="2309813"/>
            <a:ext cx="3921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71" name="Rectangle 88"/>
          <p:cNvSpPr>
            <a:spLocks noChangeArrowheads="1"/>
          </p:cNvSpPr>
          <p:nvPr/>
        </p:nvSpPr>
        <p:spPr bwMode="auto">
          <a:xfrm>
            <a:off x="3987800" y="2312988"/>
            <a:ext cx="563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solidFill>
                  <a:schemeClr val="bg1"/>
                </a:solidFill>
                <a:latin typeface="Book Antiqua Bold" charset="0"/>
              </a:rPr>
              <a:t>Washington</a:t>
            </a:r>
            <a:endParaRPr kumimoji="1" lang="en-US" altLang="en-US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272" name="Freeform 89"/>
          <p:cNvSpPr>
            <a:spLocks/>
          </p:cNvSpPr>
          <p:nvPr/>
        </p:nvSpPr>
        <p:spPr bwMode="auto">
          <a:xfrm>
            <a:off x="6516688" y="3140075"/>
            <a:ext cx="790575" cy="681038"/>
          </a:xfrm>
          <a:custGeom>
            <a:avLst/>
            <a:gdLst>
              <a:gd name="T0" fmla="*/ 2147483647 w 498"/>
              <a:gd name="T1" fmla="*/ 0 h 429"/>
              <a:gd name="T2" fmla="*/ 2147483647 w 498"/>
              <a:gd name="T3" fmla="*/ 2147483647 h 429"/>
              <a:gd name="T4" fmla="*/ 2147483647 w 498"/>
              <a:gd name="T5" fmla="*/ 2147483647 h 429"/>
              <a:gd name="T6" fmla="*/ 2147483647 w 498"/>
              <a:gd name="T7" fmla="*/ 2147483647 h 429"/>
              <a:gd name="T8" fmla="*/ 2147483647 w 498"/>
              <a:gd name="T9" fmla="*/ 2147483647 h 429"/>
              <a:gd name="T10" fmla="*/ 2147483647 w 498"/>
              <a:gd name="T11" fmla="*/ 2147483647 h 429"/>
              <a:gd name="T12" fmla="*/ 2147483647 w 498"/>
              <a:gd name="T13" fmla="*/ 2147483647 h 429"/>
              <a:gd name="T14" fmla="*/ 2147483647 w 498"/>
              <a:gd name="T15" fmla="*/ 2147483647 h 429"/>
              <a:gd name="T16" fmla="*/ 2147483647 w 498"/>
              <a:gd name="T17" fmla="*/ 2147483647 h 429"/>
              <a:gd name="T18" fmla="*/ 2147483647 w 498"/>
              <a:gd name="T19" fmla="*/ 2147483647 h 429"/>
              <a:gd name="T20" fmla="*/ 2147483647 w 498"/>
              <a:gd name="T21" fmla="*/ 2147483647 h 429"/>
              <a:gd name="T22" fmla="*/ 2147483647 w 498"/>
              <a:gd name="T23" fmla="*/ 2147483647 h 429"/>
              <a:gd name="T24" fmla="*/ 2147483647 w 498"/>
              <a:gd name="T25" fmla="*/ 2147483647 h 429"/>
              <a:gd name="T26" fmla="*/ 2147483647 w 498"/>
              <a:gd name="T27" fmla="*/ 2147483647 h 429"/>
              <a:gd name="T28" fmla="*/ 2147483647 w 498"/>
              <a:gd name="T29" fmla="*/ 2147483647 h 429"/>
              <a:gd name="T30" fmla="*/ 2147483647 w 498"/>
              <a:gd name="T31" fmla="*/ 2147483647 h 429"/>
              <a:gd name="T32" fmla="*/ 2147483647 w 498"/>
              <a:gd name="T33" fmla="*/ 2147483647 h 429"/>
              <a:gd name="T34" fmla="*/ 2147483647 w 498"/>
              <a:gd name="T35" fmla="*/ 2147483647 h 429"/>
              <a:gd name="T36" fmla="*/ 2147483647 w 498"/>
              <a:gd name="T37" fmla="*/ 2147483647 h 429"/>
              <a:gd name="T38" fmla="*/ 2147483647 w 498"/>
              <a:gd name="T39" fmla="*/ 2147483647 h 429"/>
              <a:gd name="T40" fmla="*/ 2147483647 w 498"/>
              <a:gd name="T41" fmla="*/ 2147483647 h 429"/>
              <a:gd name="T42" fmla="*/ 2147483647 w 498"/>
              <a:gd name="T43" fmla="*/ 2147483647 h 429"/>
              <a:gd name="T44" fmla="*/ 2147483647 w 498"/>
              <a:gd name="T45" fmla="*/ 2147483647 h 429"/>
              <a:gd name="T46" fmla="*/ 2147483647 w 498"/>
              <a:gd name="T47" fmla="*/ 2147483647 h 429"/>
              <a:gd name="T48" fmla="*/ 2147483647 w 498"/>
              <a:gd name="T49" fmla="*/ 2147483647 h 429"/>
              <a:gd name="T50" fmla="*/ 2147483647 w 498"/>
              <a:gd name="T51" fmla="*/ 2147483647 h 429"/>
              <a:gd name="T52" fmla="*/ 2147483647 w 498"/>
              <a:gd name="T53" fmla="*/ 2147483647 h 429"/>
              <a:gd name="T54" fmla="*/ 2147483647 w 498"/>
              <a:gd name="T55" fmla="*/ 2147483647 h 429"/>
              <a:gd name="T56" fmla="*/ 2147483647 w 498"/>
              <a:gd name="T57" fmla="*/ 2147483647 h 429"/>
              <a:gd name="T58" fmla="*/ 2147483647 w 498"/>
              <a:gd name="T59" fmla="*/ 2147483647 h 429"/>
              <a:gd name="T60" fmla="*/ 2147483647 w 498"/>
              <a:gd name="T61" fmla="*/ 2147483647 h 429"/>
              <a:gd name="T62" fmla="*/ 2147483647 w 498"/>
              <a:gd name="T63" fmla="*/ 2147483647 h 429"/>
              <a:gd name="T64" fmla="*/ 2147483647 w 498"/>
              <a:gd name="T65" fmla="*/ 2147483647 h 429"/>
              <a:gd name="T66" fmla="*/ 2147483647 w 498"/>
              <a:gd name="T67" fmla="*/ 2147483647 h 429"/>
              <a:gd name="T68" fmla="*/ 2147483647 w 498"/>
              <a:gd name="T69" fmla="*/ 2147483647 h 4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98"/>
              <a:gd name="T106" fmla="*/ 0 h 429"/>
              <a:gd name="T107" fmla="*/ 498 w 498"/>
              <a:gd name="T108" fmla="*/ 429 h 42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98" h="429">
                <a:moveTo>
                  <a:pt x="498" y="15"/>
                </a:moveTo>
                <a:lnTo>
                  <a:pt x="445" y="0"/>
                </a:lnTo>
                <a:lnTo>
                  <a:pt x="393" y="6"/>
                </a:lnTo>
                <a:lnTo>
                  <a:pt x="333" y="11"/>
                </a:lnTo>
                <a:lnTo>
                  <a:pt x="309" y="19"/>
                </a:lnTo>
                <a:lnTo>
                  <a:pt x="296" y="41"/>
                </a:lnTo>
                <a:lnTo>
                  <a:pt x="279" y="54"/>
                </a:lnTo>
                <a:lnTo>
                  <a:pt x="270" y="69"/>
                </a:lnTo>
                <a:lnTo>
                  <a:pt x="276" y="83"/>
                </a:lnTo>
                <a:lnTo>
                  <a:pt x="294" y="94"/>
                </a:lnTo>
                <a:lnTo>
                  <a:pt x="281" y="105"/>
                </a:lnTo>
                <a:lnTo>
                  <a:pt x="219" y="144"/>
                </a:lnTo>
                <a:lnTo>
                  <a:pt x="191" y="159"/>
                </a:lnTo>
                <a:lnTo>
                  <a:pt x="174" y="166"/>
                </a:lnTo>
                <a:lnTo>
                  <a:pt x="165" y="177"/>
                </a:lnTo>
                <a:lnTo>
                  <a:pt x="162" y="201"/>
                </a:lnTo>
                <a:lnTo>
                  <a:pt x="165" y="229"/>
                </a:lnTo>
                <a:lnTo>
                  <a:pt x="171" y="245"/>
                </a:lnTo>
                <a:lnTo>
                  <a:pt x="167" y="264"/>
                </a:lnTo>
                <a:lnTo>
                  <a:pt x="152" y="280"/>
                </a:lnTo>
                <a:lnTo>
                  <a:pt x="75" y="282"/>
                </a:lnTo>
                <a:lnTo>
                  <a:pt x="69" y="264"/>
                </a:lnTo>
                <a:lnTo>
                  <a:pt x="62" y="253"/>
                </a:lnTo>
                <a:lnTo>
                  <a:pt x="53" y="253"/>
                </a:lnTo>
                <a:lnTo>
                  <a:pt x="42" y="260"/>
                </a:lnTo>
                <a:lnTo>
                  <a:pt x="40" y="282"/>
                </a:lnTo>
                <a:lnTo>
                  <a:pt x="27" y="301"/>
                </a:lnTo>
                <a:lnTo>
                  <a:pt x="12" y="328"/>
                </a:lnTo>
                <a:lnTo>
                  <a:pt x="0" y="417"/>
                </a:lnTo>
                <a:lnTo>
                  <a:pt x="5" y="429"/>
                </a:lnTo>
                <a:lnTo>
                  <a:pt x="18" y="429"/>
                </a:lnTo>
                <a:lnTo>
                  <a:pt x="36" y="407"/>
                </a:lnTo>
                <a:lnTo>
                  <a:pt x="31" y="385"/>
                </a:lnTo>
                <a:lnTo>
                  <a:pt x="29" y="363"/>
                </a:lnTo>
                <a:lnTo>
                  <a:pt x="33" y="354"/>
                </a:lnTo>
                <a:lnTo>
                  <a:pt x="44" y="350"/>
                </a:lnTo>
                <a:lnTo>
                  <a:pt x="75" y="354"/>
                </a:lnTo>
                <a:lnTo>
                  <a:pt x="90" y="356"/>
                </a:lnTo>
                <a:lnTo>
                  <a:pt x="106" y="339"/>
                </a:lnTo>
                <a:lnTo>
                  <a:pt x="125" y="332"/>
                </a:lnTo>
                <a:lnTo>
                  <a:pt x="138" y="332"/>
                </a:lnTo>
                <a:lnTo>
                  <a:pt x="150" y="339"/>
                </a:lnTo>
                <a:lnTo>
                  <a:pt x="158" y="350"/>
                </a:lnTo>
                <a:lnTo>
                  <a:pt x="162" y="365"/>
                </a:lnTo>
                <a:lnTo>
                  <a:pt x="160" y="407"/>
                </a:lnTo>
                <a:lnTo>
                  <a:pt x="163" y="413"/>
                </a:lnTo>
                <a:lnTo>
                  <a:pt x="174" y="411"/>
                </a:lnTo>
                <a:lnTo>
                  <a:pt x="173" y="391"/>
                </a:lnTo>
                <a:lnTo>
                  <a:pt x="184" y="391"/>
                </a:lnTo>
                <a:lnTo>
                  <a:pt x="217" y="394"/>
                </a:lnTo>
                <a:lnTo>
                  <a:pt x="231" y="387"/>
                </a:lnTo>
                <a:lnTo>
                  <a:pt x="230" y="378"/>
                </a:lnTo>
                <a:lnTo>
                  <a:pt x="226" y="361"/>
                </a:lnTo>
                <a:lnTo>
                  <a:pt x="228" y="343"/>
                </a:lnTo>
                <a:lnTo>
                  <a:pt x="235" y="334"/>
                </a:lnTo>
                <a:lnTo>
                  <a:pt x="248" y="332"/>
                </a:lnTo>
                <a:lnTo>
                  <a:pt x="265" y="332"/>
                </a:lnTo>
                <a:lnTo>
                  <a:pt x="300" y="330"/>
                </a:lnTo>
                <a:lnTo>
                  <a:pt x="340" y="336"/>
                </a:lnTo>
                <a:lnTo>
                  <a:pt x="351" y="326"/>
                </a:lnTo>
                <a:lnTo>
                  <a:pt x="344" y="308"/>
                </a:lnTo>
                <a:lnTo>
                  <a:pt x="351" y="280"/>
                </a:lnTo>
                <a:lnTo>
                  <a:pt x="355" y="267"/>
                </a:lnTo>
                <a:lnTo>
                  <a:pt x="373" y="236"/>
                </a:lnTo>
                <a:lnTo>
                  <a:pt x="390" y="214"/>
                </a:lnTo>
                <a:lnTo>
                  <a:pt x="408" y="188"/>
                </a:lnTo>
                <a:lnTo>
                  <a:pt x="430" y="166"/>
                </a:lnTo>
                <a:lnTo>
                  <a:pt x="462" y="150"/>
                </a:lnTo>
                <a:lnTo>
                  <a:pt x="498" y="144"/>
                </a:lnTo>
                <a:lnTo>
                  <a:pt x="498" y="15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3" name="Freeform 90"/>
          <p:cNvSpPr>
            <a:spLocks/>
          </p:cNvSpPr>
          <p:nvPr/>
        </p:nvSpPr>
        <p:spPr bwMode="auto">
          <a:xfrm>
            <a:off x="6691313" y="2273300"/>
            <a:ext cx="625475" cy="677863"/>
          </a:xfrm>
          <a:custGeom>
            <a:avLst/>
            <a:gdLst>
              <a:gd name="T0" fmla="*/ 2147483647 w 394"/>
              <a:gd name="T1" fmla="*/ 0 h 427"/>
              <a:gd name="T2" fmla="*/ 0 w 394"/>
              <a:gd name="T3" fmla="*/ 0 h 427"/>
              <a:gd name="T4" fmla="*/ 0 w 394"/>
              <a:gd name="T5" fmla="*/ 2147483647 h 427"/>
              <a:gd name="T6" fmla="*/ 2147483647 w 394"/>
              <a:gd name="T7" fmla="*/ 2147483647 h 427"/>
              <a:gd name="T8" fmla="*/ 2147483647 w 394"/>
              <a:gd name="T9" fmla="*/ 2147483647 h 427"/>
              <a:gd name="T10" fmla="*/ 2147483647 w 394"/>
              <a:gd name="T11" fmla="*/ 2147483647 h 427"/>
              <a:gd name="T12" fmla="*/ 2147483647 w 394"/>
              <a:gd name="T13" fmla="*/ 2147483647 h 427"/>
              <a:gd name="T14" fmla="*/ 2147483647 w 394"/>
              <a:gd name="T15" fmla="*/ 2147483647 h 427"/>
              <a:gd name="T16" fmla="*/ 2147483647 w 394"/>
              <a:gd name="T17" fmla="*/ 2147483647 h 427"/>
              <a:gd name="T18" fmla="*/ 2147483647 w 394"/>
              <a:gd name="T19" fmla="*/ 2147483647 h 427"/>
              <a:gd name="T20" fmla="*/ 2147483647 w 394"/>
              <a:gd name="T21" fmla="*/ 2147483647 h 427"/>
              <a:gd name="T22" fmla="*/ 2147483647 w 394"/>
              <a:gd name="T23" fmla="*/ 2147483647 h 427"/>
              <a:gd name="T24" fmla="*/ 2147483647 w 394"/>
              <a:gd name="T25" fmla="*/ 2147483647 h 427"/>
              <a:gd name="T26" fmla="*/ 2147483647 w 394"/>
              <a:gd name="T27" fmla="*/ 2147483647 h 427"/>
              <a:gd name="T28" fmla="*/ 2147483647 w 394"/>
              <a:gd name="T29" fmla="*/ 2147483647 h 427"/>
              <a:gd name="T30" fmla="*/ 2147483647 w 394"/>
              <a:gd name="T31" fmla="*/ 2147483647 h 427"/>
              <a:gd name="T32" fmla="*/ 2147483647 w 394"/>
              <a:gd name="T33" fmla="*/ 2147483647 h 427"/>
              <a:gd name="T34" fmla="*/ 2147483647 w 394"/>
              <a:gd name="T35" fmla="*/ 2147483647 h 427"/>
              <a:gd name="T36" fmla="*/ 2147483647 w 394"/>
              <a:gd name="T37" fmla="*/ 2147483647 h 427"/>
              <a:gd name="T38" fmla="*/ 2147483647 w 394"/>
              <a:gd name="T39" fmla="*/ 2147483647 h 427"/>
              <a:gd name="T40" fmla="*/ 2147483647 w 394"/>
              <a:gd name="T41" fmla="*/ 2147483647 h 427"/>
              <a:gd name="T42" fmla="*/ 2147483647 w 394"/>
              <a:gd name="T43" fmla="*/ 2147483647 h 427"/>
              <a:gd name="T44" fmla="*/ 2147483647 w 394"/>
              <a:gd name="T45" fmla="*/ 2147483647 h 427"/>
              <a:gd name="T46" fmla="*/ 2147483647 w 394"/>
              <a:gd name="T47" fmla="*/ 2147483647 h 427"/>
              <a:gd name="T48" fmla="*/ 2147483647 w 394"/>
              <a:gd name="T49" fmla="*/ 2147483647 h 427"/>
              <a:gd name="T50" fmla="*/ 2147483647 w 394"/>
              <a:gd name="T51" fmla="*/ 2147483647 h 427"/>
              <a:gd name="T52" fmla="*/ 2147483647 w 394"/>
              <a:gd name="T53" fmla="*/ 2147483647 h 427"/>
              <a:gd name="T54" fmla="*/ 2147483647 w 394"/>
              <a:gd name="T55" fmla="*/ 2147483647 h 427"/>
              <a:gd name="T56" fmla="*/ 2147483647 w 394"/>
              <a:gd name="T57" fmla="*/ 0 h 4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4"/>
              <a:gd name="T88" fmla="*/ 0 h 427"/>
              <a:gd name="T89" fmla="*/ 394 w 394"/>
              <a:gd name="T90" fmla="*/ 427 h 4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4" h="427">
                <a:moveTo>
                  <a:pt x="394" y="0"/>
                </a:moveTo>
                <a:lnTo>
                  <a:pt x="0" y="0"/>
                </a:lnTo>
                <a:lnTo>
                  <a:pt x="0" y="9"/>
                </a:lnTo>
                <a:lnTo>
                  <a:pt x="85" y="143"/>
                </a:lnTo>
                <a:lnTo>
                  <a:pt x="114" y="197"/>
                </a:lnTo>
                <a:lnTo>
                  <a:pt x="121" y="217"/>
                </a:lnTo>
                <a:lnTo>
                  <a:pt x="133" y="228"/>
                </a:lnTo>
                <a:lnTo>
                  <a:pt x="162" y="226"/>
                </a:lnTo>
                <a:lnTo>
                  <a:pt x="202" y="213"/>
                </a:lnTo>
                <a:lnTo>
                  <a:pt x="239" y="206"/>
                </a:lnTo>
                <a:lnTo>
                  <a:pt x="247" y="211"/>
                </a:lnTo>
                <a:lnTo>
                  <a:pt x="237" y="221"/>
                </a:lnTo>
                <a:lnTo>
                  <a:pt x="212" y="333"/>
                </a:lnTo>
                <a:lnTo>
                  <a:pt x="219" y="342"/>
                </a:lnTo>
                <a:lnTo>
                  <a:pt x="243" y="344"/>
                </a:lnTo>
                <a:lnTo>
                  <a:pt x="239" y="359"/>
                </a:lnTo>
                <a:lnTo>
                  <a:pt x="228" y="362"/>
                </a:lnTo>
                <a:lnTo>
                  <a:pt x="206" y="383"/>
                </a:lnTo>
                <a:lnTo>
                  <a:pt x="195" y="392"/>
                </a:lnTo>
                <a:lnTo>
                  <a:pt x="202" y="403"/>
                </a:lnTo>
                <a:lnTo>
                  <a:pt x="214" y="403"/>
                </a:lnTo>
                <a:lnTo>
                  <a:pt x="250" y="406"/>
                </a:lnTo>
                <a:lnTo>
                  <a:pt x="271" y="412"/>
                </a:lnTo>
                <a:lnTo>
                  <a:pt x="289" y="418"/>
                </a:lnTo>
                <a:lnTo>
                  <a:pt x="304" y="427"/>
                </a:lnTo>
                <a:lnTo>
                  <a:pt x="344" y="425"/>
                </a:lnTo>
                <a:lnTo>
                  <a:pt x="361" y="416"/>
                </a:lnTo>
                <a:lnTo>
                  <a:pt x="394" y="406"/>
                </a:lnTo>
                <a:lnTo>
                  <a:pt x="394" y="0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4" name="Freeform 91"/>
          <p:cNvSpPr>
            <a:spLocks/>
          </p:cNvSpPr>
          <p:nvPr/>
        </p:nvSpPr>
        <p:spPr bwMode="auto">
          <a:xfrm>
            <a:off x="6851650" y="2646363"/>
            <a:ext cx="106363" cy="242887"/>
          </a:xfrm>
          <a:custGeom>
            <a:avLst/>
            <a:gdLst>
              <a:gd name="T0" fmla="*/ 2147483647 w 67"/>
              <a:gd name="T1" fmla="*/ 0 h 153"/>
              <a:gd name="T2" fmla="*/ 2147483647 w 67"/>
              <a:gd name="T3" fmla="*/ 0 h 153"/>
              <a:gd name="T4" fmla="*/ 2147483647 w 67"/>
              <a:gd name="T5" fmla="*/ 2147483647 h 153"/>
              <a:gd name="T6" fmla="*/ 2147483647 w 67"/>
              <a:gd name="T7" fmla="*/ 2147483647 h 153"/>
              <a:gd name="T8" fmla="*/ 2147483647 w 67"/>
              <a:gd name="T9" fmla="*/ 2147483647 h 153"/>
              <a:gd name="T10" fmla="*/ 2147483647 w 67"/>
              <a:gd name="T11" fmla="*/ 2147483647 h 153"/>
              <a:gd name="T12" fmla="*/ 2147483647 w 67"/>
              <a:gd name="T13" fmla="*/ 2147483647 h 153"/>
              <a:gd name="T14" fmla="*/ 0 w 67"/>
              <a:gd name="T15" fmla="*/ 2147483647 h 153"/>
              <a:gd name="T16" fmla="*/ 2147483647 w 67"/>
              <a:gd name="T17" fmla="*/ 2147483647 h 153"/>
              <a:gd name="T18" fmla="*/ 2147483647 w 67"/>
              <a:gd name="T19" fmla="*/ 2147483647 h 153"/>
              <a:gd name="T20" fmla="*/ 2147483647 w 67"/>
              <a:gd name="T21" fmla="*/ 2147483647 h 153"/>
              <a:gd name="T22" fmla="*/ 2147483647 w 67"/>
              <a:gd name="T23" fmla="*/ 2147483647 h 153"/>
              <a:gd name="T24" fmla="*/ 2147483647 w 67"/>
              <a:gd name="T25" fmla="*/ 2147483647 h 153"/>
              <a:gd name="T26" fmla="*/ 2147483647 w 67"/>
              <a:gd name="T27" fmla="*/ 2147483647 h 153"/>
              <a:gd name="T28" fmla="*/ 2147483647 w 67"/>
              <a:gd name="T29" fmla="*/ 0 h 1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"/>
              <a:gd name="T46" fmla="*/ 0 h 153"/>
              <a:gd name="T47" fmla="*/ 67 w 67"/>
              <a:gd name="T48" fmla="*/ 153 h 1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" h="153">
                <a:moveTo>
                  <a:pt x="24" y="0"/>
                </a:moveTo>
                <a:lnTo>
                  <a:pt x="57" y="0"/>
                </a:lnTo>
                <a:lnTo>
                  <a:pt x="61" y="55"/>
                </a:lnTo>
                <a:lnTo>
                  <a:pt x="67" y="98"/>
                </a:lnTo>
                <a:lnTo>
                  <a:pt x="65" y="114"/>
                </a:lnTo>
                <a:lnTo>
                  <a:pt x="26" y="153"/>
                </a:lnTo>
                <a:lnTo>
                  <a:pt x="11" y="153"/>
                </a:lnTo>
                <a:lnTo>
                  <a:pt x="0" y="149"/>
                </a:lnTo>
                <a:lnTo>
                  <a:pt x="4" y="140"/>
                </a:lnTo>
                <a:lnTo>
                  <a:pt x="35" y="114"/>
                </a:lnTo>
                <a:lnTo>
                  <a:pt x="46" y="107"/>
                </a:lnTo>
                <a:lnTo>
                  <a:pt x="44" y="92"/>
                </a:lnTo>
                <a:lnTo>
                  <a:pt x="15" y="76"/>
                </a:lnTo>
                <a:lnTo>
                  <a:pt x="11" y="52"/>
                </a:lnTo>
                <a:lnTo>
                  <a:pt x="24" y="0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5" name="Freeform 92"/>
          <p:cNvSpPr>
            <a:spLocks/>
          </p:cNvSpPr>
          <p:nvPr/>
        </p:nvSpPr>
        <p:spPr bwMode="auto">
          <a:xfrm>
            <a:off x="6653213" y="2933700"/>
            <a:ext cx="666750" cy="630238"/>
          </a:xfrm>
          <a:custGeom>
            <a:avLst/>
            <a:gdLst>
              <a:gd name="T0" fmla="*/ 2147483647 w 420"/>
              <a:gd name="T1" fmla="*/ 2147483647 h 397"/>
              <a:gd name="T2" fmla="*/ 2147483647 w 420"/>
              <a:gd name="T3" fmla="*/ 2147483647 h 397"/>
              <a:gd name="T4" fmla="*/ 2147483647 w 420"/>
              <a:gd name="T5" fmla="*/ 2147483647 h 397"/>
              <a:gd name="T6" fmla="*/ 2147483647 w 420"/>
              <a:gd name="T7" fmla="*/ 2147483647 h 397"/>
              <a:gd name="T8" fmla="*/ 2147483647 w 420"/>
              <a:gd name="T9" fmla="*/ 2147483647 h 397"/>
              <a:gd name="T10" fmla="*/ 2147483647 w 420"/>
              <a:gd name="T11" fmla="*/ 2147483647 h 397"/>
              <a:gd name="T12" fmla="*/ 2147483647 w 420"/>
              <a:gd name="T13" fmla="*/ 2147483647 h 397"/>
              <a:gd name="T14" fmla="*/ 2147483647 w 420"/>
              <a:gd name="T15" fmla="*/ 2147483647 h 397"/>
              <a:gd name="T16" fmla="*/ 2147483647 w 420"/>
              <a:gd name="T17" fmla="*/ 2147483647 h 397"/>
              <a:gd name="T18" fmla="*/ 2147483647 w 420"/>
              <a:gd name="T19" fmla="*/ 2147483647 h 397"/>
              <a:gd name="T20" fmla="*/ 2147483647 w 420"/>
              <a:gd name="T21" fmla="*/ 2147483647 h 397"/>
              <a:gd name="T22" fmla="*/ 2147483647 w 420"/>
              <a:gd name="T23" fmla="*/ 2147483647 h 397"/>
              <a:gd name="T24" fmla="*/ 2147483647 w 420"/>
              <a:gd name="T25" fmla="*/ 2147483647 h 397"/>
              <a:gd name="T26" fmla="*/ 2147483647 w 420"/>
              <a:gd name="T27" fmla="*/ 2147483647 h 397"/>
              <a:gd name="T28" fmla="*/ 2147483647 w 420"/>
              <a:gd name="T29" fmla="*/ 2147483647 h 397"/>
              <a:gd name="T30" fmla="*/ 2147483647 w 420"/>
              <a:gd name="T31" fmla="*/ 2147483647 h 397"/>
              <a:gd name="T32" fmla="*/ 2147483647 w 420"/>
              <a:gd name="T33" fmla="*/ 2147483647 h 397"/>
              <a:gd name="T34" fmla="*/ 2147483647 w 420"/>
              <a:gd name="T35" fmla="*/ 2147483647 h 397"/>
              <a:gd name="T36" fmla="*/ 2147483647 w 420"/>
              <a:gd name="T37" fmla="*/ 2147483647 h 397"/>
              <a:gd name="T38" fmla="*/ 2147483647 w 420"/>
              <a:gd name="T39" fmla="*/ 2147483647 h 397"/>
              <a:gd name="T40" fmla="*/ 2147483647 w 420"/>
              <a:gd name="T41" fmla="*/ 2147483647 h 397"/>
              <a:gd name="T42" fmla="*/ 2147483647 w 420"/>
              <a:gd name="T43" fmla="*/ 2147483647 h 397"/>
              <a:gd name="T44" fmla="*/ 2147483647 w 420"/>
              <a:gd name="T45" fmla="*/ 2147483647 h 397"/>
              <a:gd name="T46" fmla="*/ 2147483647 w 420"/>
              <a:gd name="T47" fmla="*/ 2147483647 h 397"/>
              <a:gd name="T48" fmla="*/ 2147483647 w 420"/>
              <a:gd name="T49" fmla="*/ 2147483647 h 397"/>
              <a:gd name="T50" fmla="*/ 2147483647 w 420"/>
              <a:gd name="T51" fmla="*/ 2147483647 h 397"/>
              <a:gd name="T52" fmla="*/ 0 w 420"/>
              <a:gd name="T53" fmla="*/ 2147483647 h 397"/>
              <a:gd name="T54" fmla="*/ 2147483647 w 420"/>
              <a:gd name="T55" fmla="*/ 2147483647 h 397"/>
              <a:gd name="T56" fmla="*/ 2147483647 w 420"/>
              <a:gd name="T57" fmla="*/ 2147483647 h 397"/>
              <a:gd name="T58" fmla="*/ 2147483647 w 420"/>
              <a:gd name="T59" fmla="*/ 2147483647 h 397"/>
              <a:gd name="T60" fmla="*/ 2147483647 w 420"/>
              <a:gd name="T61" fmla="*/ 2147483647 h 397"/>
              <a:gd name="T62" fmla="*/ 2147483647 w 420"/>
              <a:gd name="T63" fmla="*/ 2147483647 h 397"/>
              <a:gd name="T64" fmla="*/ 2147483647 w 420"/>
              <a:gd name="T65" fmla="*/ 2147483647 h 397"/>
              <a:gd name="T66" fmla="*/ 2147483647 w 420"/>
              <a:gd name="T67" fmla="*/ 2147483647 h 397"/>
              <a:gd name="T68" fmla="*/ 2147483647 w 420"/>
              <a:gd name="T69" fmla="*/ 2147483647 h 397"/>
              <a:gd name="T70" fmla="*/ 2147483647 w 420"/>
              <a:gd name="T71" fmla="*/ 2147483647 h 397"/>
              <a:gd name="T72" fmla="*/ 2147483647 w 420"/>
              <a:gd name="T73" fmla="*/ 2147483647 h 397"/>
              <a:gd name="T74" fmla="*/ 2147483647 w 420"/>
              <a:gd name="T75" fmla="*/ 0 h 397"/>
              <a:gd name="T76" fmla="*/ 2147483647 w 420"/>
              <a:gd name="T77" fmla="*/ 2147483647 h 397"/>
              <a:gd name="T78" fmla="*/ 2147483647 w 420"/>
              <a:gd name="T79" fmla="*/ 2147483647 h 397"/>
              <a:gd name="T80" fmla="*/ 2147483647 w 420"/>
              <a:gd name="T81" fmla="*/ 2147483647 h 397"/>
              <a:gd name="T82" fmla="*/ 2147483647 w 420"/>
              <a:gd name="T83" fmla="*/ 2147483647 h 397"/>
              <a:gd name="T84" fmla="*/ 2147483647 w 420"/>
              <a:gd name="T85" fmla="*/ 2147483647 h 397"/>
              <a:gd name="T86" fmla="*/ 2147483647 w 420"/>
              <a:gd name="T87" fmla="*/ 2147483647 h 39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0"/>
              <a:gd name="T133" fmla="*/ 0 h 397"/>
              <a:gd name="T134" fmla="*/ 420 w 420"/>
              <a:gd name="T135" fmla="*/ 397 h 39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0" h="397">
                <a:moveTo>
                  <a:pt x="420" y="5"/>
                </a:moveTo>
                <a:lnTo>
                  <a:pt x="420" y="134"/>
                </a:lnTo>
                <a:lnTo>
                  <a:pt x="379" y="125"/>
                </a:lnTo>
                <a:lnTo>
                  <a:pt x="354" y="121"/>
                </a:lnTo>
                <a:lnTo>
                  <a:pt x="239" y="134"/>
                </a:lnTo>
                <a:lnTo>
                  <a:pt x="221" y="141"/>
                </a:lnTo>
                <a:lnTo>
                  <a:pt x="201" y="175"/>
                </a:lnTo>
                <a:lnTo>
                  <a:pt x="182" y="184"/>
                </a:lnTo>
                <a:lnTo>
                  <a:pt x="175" y="197"/>
                </a:lnTo>
                <a:lnTo>
                  <a:pt x="192" y="222"/>
                </a:lnTo>
                <a:lnTo>
                  <a:pt x="186" y="234"/>
                </a:lnTo>
                <a:lnTo>
                  <a:pt x="164" y="241"/>
                </a:lnTo>
                <a:lnTo>
                  <a:pt x="127" y="269"/>
                </a:lnTo>
                <a:lnTo>
                  <a:pt x="92" y="285"/>
                </a:lnTo>
                <a:lnTo>
                  <a:pt x="77" y="289"/>
                </a:lnTo>
                <a:lnTo>
                  <a:pt x="70" y="300"/>
                </a:lnTo>
                <a:lnTo>
                  <a:pt x="72" y="381"/>
                </a:lnTo>
                <a:lnTo>
                  <a:pt x="68" y="388"/>
                </a:lnTo>
                <a:lnTo>
                  <a:pt x="57" y="397"/>
                </a:lnTo>
                <a:lnTo>
                  <a:pt x="42" y="390"/>
                </a:lnTo>
                <a:lnTo>
                  <a:pt x="39" y="381"/>
                </a:lnTo>
                <a:lnTo>
                  <a:pt x="39" y="305"/>
                </a:lnTo>
                <a:lnTo>
                  <a:pt x="37" y="294"/>
                </a:lnTo>
                <a:lnTo>
                  <a:pt x="35" y="285"/>
                </a:lnTo>
                <a:lnTo>
                  <a:pt x="18" y="263"/>
                </a:lnTo>
                <a:lnTo>
                  <a:pt x="9" y="252"/>
                </a:lnTo>
                <a:lnTo>
                  <a:pt x="0" y="241"/>
                </a:lnTo>
                <a:lnTo>
                  <a:pt x="4" y="228"/>
                </a:lnTo>
                <a:lnTo>
                  <a:pt x="28" y="187"/>
                </a:lnTo>
                <a:lnTo>
                  <a:pt x="44" y="167"/>
                </a:lnTo>
                <a:lnTo>
                  <a:pt x="55" y="132"/>
                </a:lnTo>
                <a:lnTo>
                  <a:pt x="66" y="116"/>
                </a:lnTo>
                <a:lnTo>
                  <a:pt x="88" y="60"/>
                </a:lnTo>
                <a:lnTo>
                  <a:pt x="92" y="49"/>
                </a:lnTo>
                <a:lnTo>
                  <a:pt x="98" y="27"/>
                </a:lnTo>
                <a:lnTo>
                  <a:pt x="140" y="5"/>
                </a:lnTo>
                <a:lnTo>
                  <a:pt x="168" y="13"/>
                </a:lnTo>
                <a:lnTo>
                  <a:pt x="210" y="0"/>
                </a:lnTo>
                <a:lnTo>
                  <a:pt x="263" y="5"/>
                </a:lnTo>
                <a:lnTo>
                  <a:pt x="298" y="16"/>
                </a:lnTo>
                <a:lnTo>
                  <a:pt x="339" y="27"/>
                </a:lnTo>
                <a:lnTo>
                  <a:pt x="370" y="22"/>
                </a:lnTo>
                <a:lnTo>
                  <a:pt x="390" y="9"/>
                </a:lnTo>
                <a:lnTo>
                  <a:pt x="420" y="5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6" name="Freeform 93"/>
          <p:cNvSpPr>
            <a:spLocks/>
          </p:cNvSpPr>
          <p:nvPr/>
        </p:nvSpPr>
        <p:spPr bwMode="auto">
          <a:xfrm>
            <a:off x="7073900" y="3382963"/>
            <a:ext cx="242888" cy="746125"/>
          </a:xfrm>
          <a:custGeom>
            <a:avLst/>
            <a:gdLst>
              <a:gd name="T0" fmla="*/ 2147483647 w 153"/>
              <a:gd name="T1" fmla="*/ 0 h 470"/>
              <a:gd name="T2" fmla="*/ 2147483647 w 153"/>
              <a:gd name="T3" fmla="*/ 2147483647 h 470"/>
              <a:gd name="T4" fmla="*/ 2147483647 w 153"/>
              <a:gd name="T5" fmla="*/ 2147483647 h 470"/>
              <a:gd name="T6" fmla="*/ 2147483647 w 153"/>
              <a:gd name="T7" fmla="*/ 2147483647 h 470"/>
              <a:gd name="T8" fmla="*/ 0 w 153"/>
              <a:gd name="T9" fmla="*/ 2147483647 h 470"/>
              <a:gd name="T10" fmla="*/ 0 w 153"/>
              <a:gd name="T11" fmla="*/ 2147483647 h 470"/>
              <a:gd name="T12" fmla="*/ 2147483647 w 153"/>
              <a:gd name="T13" fmla="*/ 2147483647 h 470"/>
              <a:gd name="T14" fmla="*/ 2147483647 w 153"/>
              <a:gd name="T15" fmla="*/ 2147483647 h 470"/>
              <a:gd name="T16" fmla="*/ 2147483647 w 153"/>
              <a:gd name="T17" fmla="*/ 2147483647 h 470"/>
              <a:gd name="T18" fmla="*/ 2147483647 w 153"/>
              <a:gd name="T19" fmla="*/ 2147483647 h 470"/>
              <a:gd name="T20" fmla="*/ 2147483647 w 153"/>
              <a:gd name="T21" fmla="*/ 2147483647 h 470"/>
              <a:gd name="T22" fmla="*/ 2147483647 w 153"/>
              <a:gd name="T23" fmla="*/ 2147483647 h 470"/>
              <a:gd name="T24" fmla="*/ 2147483647 w 153"/>
              <a:gd name="T25" fmla="*/ 2147483647 h 470"/>
              <a:gd name="T26" fmla="*/ 2147483647 w 153"/>
              <a:gd name="T27" fmla="*/ 2147483647 h 470"/>
              <a:gd name="T28" fmla="*/ 2147483647 w 153"/>
              <a:gd name="T29" fmla="*/ 2147483647 h 470"/>
              <a:gd name="T30" fmla="*/ 2147483647 w 153"/>
              <a:gd name="T31" fmla="*/ 2147483647 h 470"/>
              <a:gd name="T32" fmla="*/ 2147483647 w 153"/>
              <a:gd name="T33" fmla="*/ 2147483647 h 470"/>
              <a:gd name="T34" fmla="*/ 2147483647 w 153"/>
              <a:gd name="T35" fmla="*/ 2147483647 h 470"/>
              <a:gd name="T36" fmla="*/ 2147483647 w 153"/>
              <a:gd name="T37" fmla="*/ 2147483647 h 470"/>
              <a:gd name="T38" fmla="*/ 2147483647 w 153"/>
              <a:gd name="T39" fmla="*/ 2147483647 h 470"/>
              <a:gd name="T40" fmla="*/ 2147483647 w 153"/>
              <a:gd name="T41" fmla="*/ 0 h 4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3"/>
              <a:gd name="T64" fmla="*/ 0 h 470"/>
              <a:gd name="T65" fmla="*/ 153 w 153"/>
              <a:gd name="T66" fmla="*/ 470 h 4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3" h="470">
                <a:moveTo>
                  <a:pt x="151" y="0"/>
                </a:moveTo>
                <a:lnTo>
                  <a:pt x="153" y="450"/>
                </a:lnTo>
                <a:lnTo>
                  <a:pt x="76" y="455"/>
                </a:lnTo>
                <a:lnTo>
                  <a:pt x="37" y="470"/>
                </a:lnTo>
                <a:lnTo>
                  <a:pt x="0" y="429"/>
                </a:lnTo>
                <a:lnTo>
                  <a:pt x="0" y="420"/>
                </a:lnTo>
                <a:lnTo>
                  <a:pt x="15" y="398"/>
                </a:lnTo>
                <a:lnTo>
                  <a:pt x="66" y="339"/>
                </a:lnTo>
                <a:lnTo>
                  <a:pt x="70" y="321"/>
                </a:lnTo>
                <a:lnTo>
                  <a:pt x="61" y="306"/>
                </a:lnTo>
                <a:lnTo>
                  <a:pt x="37" y="262"/>
                </a:lnTo>
                <a:lnTo>
                  <a:pt x="2" y="195"/>
                </a:lnTo>
                <a:lnTo>
                  <a:pt x="13" y="171"/>
                </a:lnTo>
                <a:lnTo>
                  <a:pt x="13" y="144"/>
                </a:lnTo>
                <a:lnTo>
                  <a:pt x="19" y="120"/>
                </a:lnTo>
                <a:lnTo>
                  <a:pt x="28" y="102"/>
                </a:lnTo>
                <a:lnTo>
                  <a:pt x="46" y="76"/>
                </a:lnTo>
                <a:lnTo>
                  <a:pt x="66" y="48"/>
                </a:lnTo>
                <a:lnTo>
                  <a:pt x="90" y="22"/>
                </a:lnTo>
                <a:lnTo>
                  <a:pt x="120" y="9"/>
                </a:lnTo>
                <a:lnTo>
                  <a:pt x="151" y="0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7" name="Freeform 94"/>
          <p:cNvSpPr>
            <a:spLocks/>
          </p:cNvSpPr>
          <p:nvPr/>
        </p:nvSpPr>
        <p:spPr bwMode="auto">
          <a:xfrm>
            <a:off x="6615113" y="3690938"/>
            <a:ext cx="541337" cy="584200"/>
          </a:xfrm>
          <a:custGeom>
            <a:avLst/>
            <a:gdLst>
              <a:gd name="T0" fmla="*/ 2147483647 w 341"/>
              <a:gd name="T1" fmla="*/ 2147483647 h 368"/>
              <a:gd name="T2" fmla="*/ 2147483647 w 341"/>
              <a:gd name="T3" fmla="*/ 0 h 368"/>
              <a:gd name="T4" fmla="*/ 2147483647 w 341"/>
              <a:gd name="T5" fmla="*/ 2147483647 h 368"/>
              <a:gd name="T6" fmla="*/ 2147483647 w 341"/>
              <a:gd name="T7" fmla="*/ 2147483647 h 368"/>
              <a:gd name="T8" fmla="*/ 2147483647 w 341"/>
              <a:gd name="T9" fmla="*/ 2147483647 h 368"/>
              <a:gd name="T10" fmla="*/ 2147483647 w 341"/>
              <a:gd name="T11" fmla="*/ 2147483647 h 368"/>
              <a:gd name="T12" fmla="*/ 2147483647 w 341"/>
              <a:gd name="T13" fmla="*/ 2147483647 h 368"/>
              <a:gd name="T14" fmla="*/ 2147483647 w 341"/>
              <a:gd name="T15" fmla="*/ 2147483647 h 368"/>
              <a:gd name="T16" fmla="*/ 2147483647 w 341"/>
              <a:gd name="T17" fmla="*/ 2147483647 h 368"/>
              <a:gd name="T18" fmla="*/ 2147483647 w 341"/>
              <a:gd name="T19" fmla="*/ 2147483647 h 368"/>
              <a:gd name="T20" fmla="*/ 2147483647 w 341"/>
              <a:gd name="T21" fmla="*/ 2147483647 h 368"/>
              <a:gd name="T22" fmla="*/ 2147483647 w 341"/>
              <a:gd name="T23" fmla="*/ 2147483647 h 368"/>
              <a:gd name="T24" fmla="*/ 2147483647 w 341"/>
              <a:gd name="T25" fmla="*/ 2147483647 h 368"/>
              <a:gd name="T26" fmla="*/ 2147483647 w 341"/>
              <a:gd name="T27" fmla="*/ 2147483647 h 368"/>
              <a:gd name="T28" fmla="*/ 2147483647 w 341"/>
              <a:gd name="T29" fmla="*/ 2147483647 h 368"/>
              <a:gd name="T30" fmla="*/ 2147483647 w 341"/>
              <a:gd name="T31" fmla="*/ 2147483647 h 368"/>
              <a:gd name="T32" fmla="*/ 2147483647 w 341"/>
              <a:gd name="T33" fmla="*/ 2147483647 h 368"/>
              <a:gd name="T34" fmla="*/ 2147483647 w 341"/>
              <a:gd name="T35" fmla="*/ 2147483647 h 368"/>
              <a:gd name="T36" fmla="*/ 2147483647 w 341"/>
              <a:gd name="T37" fmla="*/ 2147483647 h 368"/>
              <a:gd name="T38" fmla="*/ 2147483647 w 341"/>
              <a:gd name="T39" fmla="*/ 2147483647 h 368"/>
              <a:gd name="T40" fmla="*/ 2147483647 w 341"/>
              <a:gd name="T41" fmla="*/ 2147483647 h 368"/>
              <a:gd name="T42" fmla="*/ 2147483647 w 341"/>
              <a:gd name="T43" fmla="*/ 2147483647 h 368"/>
              <a:gd name="T44" fmla="*/ 2147483647 w 341"/>
              <a:gd name="T45" fmla="*/ 2147483647 h 368"/>
              <a:gd name="T46" fmla="*/ 2147483647 w 341"/>
              <a:gd name="T47" fmla="*/ 2147483647 h 368"/>
              <a:gd name="T48" fmla="*/ 2147483647 w 341"/>
              <a:gd name="T49" fmla="*/ 2147483647 h 368"/>
              <a:gd name="T50" fmla="*/ 2147483647 w 341"/>
              <a:gd name="T51" fmla="*/ 2147483647 h 368"/>
              <a:gd name="T52" fmla="*/ 2147483647 w 341"/>
              <a:gd name="T53" fmla="*/ 2147483647 h 368"/>
              <a:gd name="T54" fmla="*/ 2147483647 w 341"/>
              <a:gd name="T55" fmla="*/ 2147483647 h 368"/>
              <a:gd name="T56" fmla="*/ 2147483647 w 341"/>
              <a:gd name="T57" fmla="*/ 2147483647 h 368"/>
              <a:gd name="T58" fmla="*/ 2147483647 w 341"/>
              <a:gd name="T59" fmla="*/ 2147483647 h 368"/>
              <a:gd name="T60" fmla="*/ 2147483647 w 341"/>
              <a:gd name="T61" fmla="*/ 2147483647 h 368"/>
              <a:gd name="T62" fmla="*/ 2147483647 w 341"/>
              <a:gd name="T63" fmla="*/ 2147483647 h 368"/>
              <a:gd name="T64" fmla="*/ 2147483647 w 341"/>
              <a:gd name="T65" fmla="*/ 2147483647 h 368"/>
              <a:gd name="T66" fmla="*/ 2147483647 w 341"/>
              <a:gd name="T67" fmla="*/ 2147483647 h 368"/>
              <a:gd name="T68" fmla="*/ 2147483647 w 341"/>
              <a:gd name="T69" fmla="*/ 2147483647 h 368"/>
              <a:gd name="T70" fmla="*/ 2147483647 w 341"/>
              <a:gd name="T71" fmla="*/ 2147483647 h 368"/>
              <a:gd name="T72" fmla="*/ 0 w 341"/>
              <a:gd name="T73" fmla="*/ 2147483647 h 368"/>
              <a:gd name="T74" fmla="*/ 2147483647 w 341"/>
              <a:gd name="T75" fmla="*/ 2147483647 h 368"/>
              <a:gd name="T76" fmla="*/ 2147483647 w 341"/>
              <a:gd name="T77" fmla="*/ 2147483647 h 368"/>
              <a:gd name="T78" fmla="*/ 2147483647 w 341"/>
              <a:gd name="T79" fmla="*/ 2147483647 h 368"/>
              <a:gd name="T80" fmla="*/ 2147483647 w 341"/>
              <a:gd name="T81" fmla="*/ 2147483647 h 368"/>
              <a:gd name="T82" fmla="*/ 2147483647 w 341"/>
              <a:gd name="T83" fmla="*/ 2147483647 h 368"/>
              <a:gd name="T84" fmla="*/ 2147483647 w 341"/>
              <a:gd name="T85" fmla="*/ 2147483647 h 368"/>
              <a:gd name="T86" fmla="*/ 2147483647 w 341"/>
              <a:gd name="T87" fmla="*/ 2147483647 h 368"/>
              <a:gd name="T88" fmla="*/ 2147483647 w 341"/>
              <a:gd name="T89" fmla="*/ 2147483647 h 368"/>
              <a:gd name="T90" fmla="*/ 2147483647 w 341"/>
              <a:gd name="T91" fmla="*/ 2147483647 h 368"/>
              <a:gd name="T92" fmla="*/ 2147483647 w 341"/>
              <a:gd name="T93" fmla="*/ 2147483647 h 368"/>
              <a:gd name="T94" fmla="*/ 2147483647 w 341"/>
              <a:gd name="T95" fmla="*/ 2147483647 h 368"/>
              <a:gd name="T96" fmla="*/ 2147483647 w 341"/>
              <a:gd name="T97" fmla="*/ 2147483647 h 368"/>
              <a:gd name="T98" fmla="*/ 2147483647 w 341"/>
              <a:gd name="T99" fmla="*/ 2147483647 h 368"/>
              <a:gd name="T100" fmla="*/ 2147483647 w 341"/>
              <a:gd name="T101" fmla="*/ 2147483647 h 368"/>
              <a:gd name="T102" fmla="*/ 2147483647 w 341"/>
              <a:gd name="T103" fmla="*/ 2147483647 h 368"/>
              <a:gd name="T104" fmla="*/ 2147483647 w 341"/>
              <a:gd name="T105" fmla="*/ 2147483647 h 368"/>
              <a:gd name="T106" fmla="*/ 2147483647 w 341"/>
              <a:gd name="T107" fmla="*/ 2147483647 h 368"/>
              <a:gd name="T108" fmla="*/ 2147483647 w 341"/>
              <a:gd name="T109" fmla="*/ 2147483647 h 368"/>
              <a:gd name="T110" fmla="*/ 2147483647 w 341"/>
              <a:gd name="T111" fmla="*/ 2147483647 h 368"/>
              <a:gd name="T112" fmla="*/ 2147483647 w 341"/>
              <a:gd name="T113" fmla="*/ 2147483647 h 368"/>
              <a:gd name="T114" fmla="*/ 2147483647 w 341"/>
              <a:gd name="T115" fmla="*/ 2147483647 h 3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1"/>
              <a:gd name="T175" fmla="*/ 0 h 368"/>
              <a:gd name="T176" fmla="*/ 341 w 341"/>
              <a:gd name="T177" fmla="*/ 368 h 3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1" h="368">
                <a:moveTo>
                  <a:pt x="190" y="3"/>
                </a:moveTo>
                <a:lnTo>
                  <a:pt x="204" y="0"/>
                </a:lnTo>
                <a:lnTo>
                  <a:pt x="249" y="3"/>
                </a:lnTo>
                <a:lnTo>
                  <a:pt x="269" y="11"/>
                </a:lnTo>
                <a:lnTo>
                  <a:pt x="285" y="20"/>
                </a:lnTo>
                <a:lnTo>
                  <a:pt x="298" y="38"/>
                </a:lnTo>
                <a:lnTo>
                  <a:pt x="313" y="64"/>
                </a:lnTo>
                <a:lnTo>
                  <a:pt x="328" y="103"/>
                </a:lnTo>
                <a:lnTo>
                  <a:pt x="335" y="114"/>
                </a:lnTo>
                <a:lnTo>
                  <a:pt x="341" y="128"/>
                </a:lnTo>
                <a:lnTo>
                  <a:pt x="341" y="141"/>
                </a:lnTo>
                <a:lnTo>
                  <a:pt x="285" y="206"/>
                </a:lnTo>
                <a:lnTo>
                  <a:pt x="269" y="217"/>
                </a:lnTo>
                <a:lnTo>
                  <a:pt x="263" y="230"/>
                </a:lnTo>
                <a:lnTo>
                  <a:pt x="271" y="239"/>
                </a:lnTo>
                <a:lnTo>
                  <a:pt x="280" y="248"/>
                </a:lnTo>
                <a:lnTo>
                  <a:pt x="311" y="279"/>
                </a:lnTo>
                <a:lnTo>
                  <a:pt x="304" y="292"/>
                </a:lnTo>
                <a:lnTo>
                  <a:pt x="285" y="313"/>
                </a:lnTo>
                <a:lnTo>
                  <a:pt x="273" y="355"/>
                </a:lnTo>
                <a:lnTo>
                  <a:pt x="258" y="368"/>
                </a:lnTo>
                <a:lnTo>
                  <a:pt x="245" y="366"/>
                </a:lnTo>
                <a:lnTo>
                  <a:pt x="217" y="351"/>
                </a:lnTo>
                <a:lnTo>
                  <a:pt x="186" y="340"/>
                </a:lnTo>
                <a:lnTo>
                  <a:pt x="166" y="337"/>
                </a:lnTo>
                <a:lnTo>
                  <a:pt x="158" y="331"/>
                </a:lnTo>
                <a:lnTo>
                  <a:pt x="151" y="318"/>
                </a:lnTo>
                <a:lnTo>
                  <a:pt x="160" y="292"/>
                </a:lnTo>
                <a:lnTo>
                  <a:pt x="157" y="283"/>
                </a:lnTo>
                <a:lnTo>
                  <a:pt x="146" y="279"/>
                </a:lnTo>
                <a:lnTo>
                  <a:pt x="90" y="257"/>
                </a:lnTo>
                <a:lnTo>
                  <a:pt x="87" y="248"/>
                </a:lnTo>
                <a:lnTo>
                  <a:pt x="76" y="208"/>
                </a:lnTo>
                <a:lnTo>
                  <a:pt x="66" y="202"/>
                </a:lnTo>
                <a:lnTo>
                  <a:pt x="59" y="217"/>
                </a:lnTo>
                <a:lnTo>
                  <a:pt x="50" y="228"/>
                </a:lnTo>
                <a:lnTo>
                  <a:pt x="0" y="209"/>
                </a:lnTo>
                <a:lnTo>
                  <a:pt x="7" y="197"/>
                </a:lnTo>
                <a:lnTo>
                  <a:pt x="2" y="176"/>
                </a:lnTo>
                <a:lnTo>
                  <a:pt x="13" y="154"/>
                </a:lnTo>
                <a:lnTo>
                  <a:pt x="22" y="103"/>
                </a:lnTo>
                <a:lnTo>
                  <a:pt x="35" y="99"/>
                </a:lnTo>
                <a:lnTo>
                  <a:pt x="44" y="99"/>
                </a:lnTo>
                <a:lnTo>
                  <a:pt x="55" y="119"/>
                </a:lnTo>
                <a:lnTo>
                  <a:pt x="77" y="132"/>
                </a:lnTo>
                <a:lnTo>
                  <a:pt x="92" y="138"/>
                </a:lnTo>
                <a:lnTo>
                  <a:pt x="105" y="151"/>
                </a:lnTo>
                <a:lnTo>
                  <a:pt x="111" y="143"/>
                </a:lnTo>
                <a:lnTo>
                  <a:pt x="105" y="128"/>
                </a:lnTo>
                <a:lnTo>
                  <a:pt x="103" y="86"/>
                </a:lnTo>
                <a:lnTo>
                  <a:pt x="136" y="60"/>
                </a:lnTo>
                <a:lnTo>
                  <a:pt x="151" y="57"/>
                </a:lnTo>
                <a:lnTo>
                  <a:pt x="190" y="60"/>
                </a:lnTo>
                <a:lnTo>
                  <a:pt x="199" y="53"/>
                </a:lnTo>
                <a:lnTo>
                  <a:pt x="199" y="40"/>
                </a:lnTo>
                <a:lnTo>
                  <a:pt x="190" y="29"/>
                </a:lnTo>
                <a:lnTo>
                  <a:pt x="186" y="14"/>
                </a:lnTo>
                <a:lnTo>
                  <a:pt x="190" y="3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8" name="Freeform 95"/>
          <p:cNvSpPr>
            <a:spLocks/>
          </p:cNvSpPr>
          <p:nvPr/>
        </p:nvSpPr>
        <p:spPr bwMode="auto">
          <a:xfrm>
            <a:off x="6600825" y="4111625"/>
            <a:ext cx="709613" cy="765175"/>
          </a:xfrm>
          <a:custGeom>
            <a:avLst/>
            <a:gdLst>
              <a:gd name="T0" fmla="*/ 2147483647 w 447"/>
              <a:gd name="T1" fmla="*/ 0 h 482"/>
              <a:gd name="T2" fmla="*/ 2147483647 w 447"/>
              <a:gd name="T3" fmla="*/ 2147483647 h 482"/>
              <a:gd name="T4" fmla="*/ 2147483647 w 447"/>
              <a:gd name="T5" fmla="*/ 2147483647 h 482"/>
              <a:gd name="T6" fmla="*/ 2147483647 w 447"/>
              <a:gd name="T7" fmla="*/ 2147483647 h 482"/>
              <a:gd name="T8" fmla="*/ 2147483647 w 447"/>
              <a:gd name="T9" fmla="*/ 2147483647 h 482"/>
              <a:gd name="T10" fmla="*/ 2147483647 w 447"/>
              <a:gd name="T11" fmla="*/ 2147483647 h 482"/>
              <a:gd name="T12" fmla="*/ 2147483647 w 447"/>
              <a:gd name="T13" fmla="*/ 2147483647 h 482"/>
              <a:gd name="T14" fmla="*/ 2147483647 w 447"/>
              <a:gd name="T15" fmla="*/ 2147483647 h 482"/>
              <a:gd name="T16" fmla="*/ 2147483647 w 447"/>
              <a:gd name="T17" fmla="*/ 2147483647 h 482"/>
              <a:gd name="T18" fmla="*/ 2147483647 w 447"/>
              <a:gd name="T19" fmla="*/ 2147483647 h 482"/>
              <a:gd name="T20" fmla="*/ 2147483647 w 447"/>
              <a:gd name="T21" fmla="*/ 2147483647 h 482"/>
              <a:gd name="T22" fmla="*/ 2147483647 w 447"/>
              <a:gd name="T23" fmla="*/ 2147483647 h 482"/>
              <a:gd name="T24" fmla="*/ 0 w 447"/>
              <a:gd name="T25" fmla="*/ 2147483647 h 482"/>
              <a:gd name="T26" fmla="*/ 2147483647 w 447"/>
              <a:gd name="T27" fmla="*/ 2147483647 h 482"/>
              <a:gd name="T28" fmla="*/ 2147483647 w 447"/>
              <a:gd name="T29" fmla="*/ 2147483647 h 482"/>
              <a:gd name="T30" fmla="*/ 2147483647 w 447"/>
              <a:gd name="T31" fmla="*/ 2147483647 h 482"/>
              <a:gd name="T32" fmla="*/ 2147483647 w 447"/>
              <a:gd name="T33" fmla="*/ 2147483647 h 482"/>
              <a:gd name="T34" fmla="*/ 2147483647 w 447"/>
              <a:gd name="T35" fmla="*/ 2147483647 h 482"/>
              <a:gd name="T36" fmla="*/ 2147483647 w 447"/>
              <a:gd name="T37" fmla="*/ 2147483647 h 482"/>
              <a:gd name="T38" fmla="*/ 2147483647 w 447"/>
              <a:gd name="T39" fmla="*/ 2147483647 h 482"/>
              <a:gd name="T40" fmla="*/ 2147483647 w 447"/>
              <a:gd name="T41" fmla="*/ 2147483647 h 482"/>
              <a:gd name="T42" fmla="*/ 2147483647 w 447"/>
              <a:gd name="T43" fmla="*/ 2147483647 h 482"/>
              <a:gd name="T44" fmla="*/ 2147483647 w 447"/>
              <a:gd name="T45" fmla="*/ 2147483647 h 482"/>
              <a:gd name="T46" fmla="*/ 2147483647 w 447"/>
              <a:gd name="T47" fmla="*/ 2147483647 h 482"/>
              <a:gd name="T48" fmla="*/ 2147483647 w 447"/>
              <a:gd name="T49" fmla="*/ 2147483647 h 482"/>
              <a:gd name="T50" fmla="*/ 2147483647 w 447"/>
              <a:gd name="T51" fmla="*/ 2147483647 h 482"/>
              <a:gd name="T52" fmla="*/ 2147483647 w 447"/>
              <a:gd name="T53" fmla="*/ 2147483647 h 482"/>
              <a:gd name="T54" fmla="*/ 2147483647 w 447"/>
              <a:gd name="T55" fmla="*/ 2147483647 h 482"/>
              <a:gd name="T56" fmla="*/ 2147483647 w 447"/>
              <a:gd name="T57" fmla="*/ 2147483647 h 482"/>
              <a:gd name="T58" fmla="*/ 2147483647 w 447"/>
              <a:gd name="T59" fmla="*/ 2147483647 h 482"/>
              <a:gd name="T60" fmla="*/ 2147483647 w 447"/>
              <a:gd name="T61" fmla="*/ 2147483647 h 482"/>
              <a:gd name="T62" fmla="*/ 2147483647 w 447"/>
              <a:gd name="T63" fmla="*/ 2147483647 h 482"/>
              <a:gd name="T64" fmla="*/ 2147483647 w 447"/>
              <a:gd name="T65" fmla="*/ 2147483647 h 482"/>
              <a:gd name="T66" fmla="*/ 2147483647 w 447"/>
              <a:gd name="T67" fmla="*/ 2147483647 h 4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7"/>
              <a:gd name="T103" fmla="*/ 0 h 482"/>
              <a:gd name="T104" fmla="*/ 447 w 447"/>
              <a:gd name="T105" fmla="*/ 482 h 4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7" h="482">
                <a:moveTo>
                  <a:pt x="447" y="14"/>
                </a:moveTo>
                <a:lnTo>
                  <a:pt x="434" y="0"/>
                </a:lnTo>
                <a:lnTo>
                  <a:pt x="390" y="3"/>
                </a:lnTo>
                <a:lnTo>
                  <a:pt x="350" y="16"/>
                </a:lnTo>
                <a:lnTo>
                  <a:pt x="320" y="37"/>
                </a:lnTo>
                <a:lnTo>
                  <a:pt x="306" y="49"/>
                </a:lnTo>
                <a:lnTo>
                  <a:pt x="306" y="64"/>
                </a:lnTo>
                <a:lnTo>
                  <a:pt x="285" y="108"/>
                </a:lnTo>
                <a:lnTo>
                  <a:pt x="269" y="114"/>
                </a:lnTo>
                <a:lnTo>
                  <a:pt x="250" y="110"/>
                </a:lnTo>
                <a:lnTo>
                  <a:pt x="158" y="75"/>
                </a:lnTo>
                <a:lnTo>
                  <a:pt x="134" y="77"/>
                </a:lnTo>
                <a:lnTo>
                  <a:pt x="112" y="88"/>
                </a:lnTo>
                <a:lnTo>
                  <a:pt x="96" y="88"/>
                </a:lnTo>
                <a:lnTo>
                  <a:pt x="50" y="77"/>
                </a:lnTo>
                <a:lnTo>
                  <a:pt x="55" y="97"/>
                </a:lnTo>
                <a:lnTo>
                  <a:pt x="55" y="112"/>
                </a:lnTo>
                <a:lnTo>
                  <a:pt x="50" y="123"/>
                </a:lnTo>
                <a:lnTo>
                  <a:pt x="33" y="130"/>
                </a:lnTo>
                <a:lnTo>
                  <a:pt x="33" y="147"/>
                </a:lnTo>
                <a:lnTo>
                  <a:pt x="51" y="158"/>
                </a:lnTo>
                <a:lnTo>
                  <a:pt x="81" y="167"/>
                </a:lnTo>
                <a:lnTo>
                  <a:pt x="86" y="178"/>
                </a:lnTo>
                <a:lnTo>
                  <a:pt x="72" y="189"/>
                </a:lnTo>
                <a:lnTo>
                  <a:pt x="37" y="191"/>
                </a:lnTo>
                <a:lnTo>
                  <a:pt x="0" y="200"/>
                </a:lnTo>
                <a:lnTo>
                  <a:pt x="48" y="331"/>
                </a:lnTo>
                <a:lnTo>
                  <a:pt x="55" y="353"/>
                </a:lnTo>
                <a:lnTo>
                  <a:pt x="74" y="355"/>
                </a:lnTo>
                <a:lnTo>
                  <a:pt x="120" y="362"/>
                </a:lnTo>
                <a:lnTo>
                  <a:pt x="125" y="375"/>
                </a:lnTo>
                <a:lnTo>
                  <a:pt x="110" y="381"/>
                </a:lnTo>
                <a:lnTo>
                  <a:pt x="66" y="381"/>
                </a:lnTo>
                <a:lnTo>
                  <a:pt x="70" y="394"/>
                </a:lnTo>
                <a:lnTo>
                  <a:pt x="90" y="397"/>
                </a:lnTo>
                <a:lnTo>
                  <a:pt x="109" y="407"/>
                </a:lnTo>
                <a:lnTo>
                  <a:pt x="120" y="436"/>
                </a:lnTo>
                <a:lnTo>
                  <a:pt x="132" y="440"/>
                </a:lnTo>
                <a:lnTo>
                  <a:pt x="140" y="416"/>
                </a:lnTo>
                <a:lnTo>
                  <a:pt x="197" y="425"/>
                </a:lnTo>
                <a:lnTo>
                  <a:pt x="204" y="440"/>
                </a:lnTo>
                <a:lnTo>
                  <a:pt x="236" y="480"/>
                </a:lnTo>
                <a:lnTo>
                  <a:pt x="245" y="482"/>
                </a:lnTo>
                <a:lnTo>
                  <a:pt x="252" y="445"/>
                </a:lnTo>
                <a:lnTo>
                  <a:pt x="248" y="432"/>
                </a:lnTo>
                <a:lnTo>
                  <a:pt x="258" y="423"/>
                </a:lnTo>
                <a:lnTo>
                  <a:pt x="234" y="414"/>
                </a:lnTo>
                <a:lnTo>
                  <a:pt x="225" y="399"/>
                </a:lnTo>
                <a:lnTo>
                  <a:pt x="234" y="386"/>
                </a:lnTo>
                <a:lnTo>
                  <a:pt x="258" y="374"/>
                </a:lnTo>
                <a:lnTo>
                  <a:pt x="294" y="357"/>
                </a:lnTo>
                <a:lnTo>
                  <a:pt x="315" y="357"/>
                </a:lnTo>
                <a:lnTo>
                  <a:pt x="322" y="379"/>
                </a:lnTo>
                <a:lnTo>
                  <a:pt x="296" y="412"/>
                </a:lnTo>
                <a:lnTo>
                  <a:pt x="329" y="447"/>
                </a:lnTo>
                <a:lnTo>
                  <a:pt x="337" y="445"/>
                </a:lnTo>
                <a:lnTo>
                  <a:pt x="348" y="438"/>
                </a:lnTo>
                <a:lnTo>
                  <a:pt x="363" y="431"/>
                </a:lnTo>
                <a:lnTo>
                  <a:pt x="366" y="403"/>
                </a:lnTo>
                <a:lnTo>
                  <a:pt x="368" y="381"/>
                </a:lnTo>
                <a:lnTo>
                  <a:pt x="374" y="359"/>
                </a:lnTo>
                <a:lnTo>
                  <a:pt x="372" y="340"/>
                </a:lnTo>
                <a:lnTo>
                  <a:pt x="363" y="331"/>
                </a:lnTo>
                <a:lnTo>
                  <a:pt x="368" y="326"/>
                </a:lnTo>
                <a:lnTo>
                  <a:pt x="388" y="318"/>
                </a:lnTo>
                <a:lnTo>
                  <a:pt x="399" y="276"/>
                </a:lnTo>
                <a:lnTo>
                  <a:pt x="405" y="232"/>
                </a:lnTo>
                <a:lnTo>
                  <a:pt x="447" y="200"/>
                </a:lnTo>
                <a:lnTo>
                  <a:pt x="447" y="14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Freeform 96"/>
          <p:cNvSpPr>
            <a:spLocks/>
          </p:cNvSpPr>
          <p:nvPr/>
        </p:nvSpPr>
        <p:spPr bwMode="auto">
          <a:xfrm>
            <a:off x="7191375" y="4445000"/>
            <a:ext cx="757238" cy="431800"/>
          </a:xfrm>
          <a:custGeom>
            <a:avLst/>
            <a:gdLst>
              <a:gd name="T0" fmla="*/ 2147483647 w 477"/>
              <a:gd name="T1" fmla="*/ 2147483647 h 272"/>
              <a:gd name="T2" fmla="*/ 2147483647 w 477"/>
              <a:gd name="T3" fmla="*/ 2147483647 h 272"/>
              <a:gd name="T4" fmla="*/ 2147483647 w 477"/>
              <a:gd name="T5" fmla="*/ 2147483647 h 272"/>
              <a:gd name="T6" fmla="*/ 2147483647 w 477"/>
              <a:gd name="T7" fmla="*/ 2147483647 h 272"/>
              <a:gd name="T8" fmla="*/ 2147483647 w 477"/>
              <a:gd name="T9" fmla="*/ 2147483647 h 272"/>
              <a:gd name="T10" fmla="*/ 2147483647 w 477"/>
              <a:gd name="T11" fmla="*/ 0 h 272"/>
              <a:gd name="T12" fmla="*/ 2147483647 w 477"/>
              <a:gd name="T13" fmla="*/ 2147483647 h 272"/>
              <a:gd name="T14" fmla="*/ 2147483647 w 477"/>
              <a:gd name="T15" fmla="*/ 2147483647 h 272"/>
              <a:gd name="T16" fmla="*/ 2147483647 w 477"/>
              <a:gd name="T17" fmla="*/ 2147483647 h 272"/>
              <a:gd name="T18" fmla="*/ 2147483647 w 477"/>
              <a:gd name="T19" fmla="*/ 2147483647 h 272"/>
              <a:gd name="T20" fmla="*/ 2147483647 w 477"/>
              <a:gd name="T21" fmla="*/ 2147483647 h 272"/>
              <a:gd name="T22" fmla="*/ 2147483647 w 477"/>
              <a:gd name="T23" fmla="*/ 2147483647 h 272"/>
              <a:gd name="T24" fmla="*/ 0 w 477"/>
              <a:gd name="T25" fmla="*/ 2147483647 h 272"/>
              <a:gd name="T26" fmla="*/ 2147483647 w 477"/>
              <a:gd name="T27" fmla="*/ 2147483647 h 272"/>
              <a:gd name="T28" fmla="*/ 2147483647 w 477"/>
              <a:gd name="T29" fmla="*/ 2147483647 h 272"/>
              <a:gd name="T30" fmla="*/ 2147483647 w 477"/>
              <a:gd name="T31" fmla="*/ 2147483647 h 272"/>
              <a:gd name="T32" fmla="*/ 2147483647 w 477"/>
              <a:gd name="T33" fmla="*/ 2147483647 h 272"/>
              <a:gd name="T34" fmla="*/ 2147483647 w 477"/>
              <a:gd name="T35" fmla="*/ 2147483647 h 272"/>
              <a:gd name="T36" fmla="*/ 2147483647 w 477"/>
              <a:gd name="T37" fmla="*/ 2147483647 h 272"/>
              <a:gd name="T38" fmla="*/ 2147483647 w 477"/>
              <a:gd name="T39" fmla="*/ 2147483647 h 272"/>
              <a:gd name="T40" fmla="*/ 2147483647 w 477"/>
              <a:gd name="T41" fmla="*/ 2147483647 h 272"/>
              <a:gd name="T42" fmla="*/ 2147483647 w 477"/>
              <a:gd name="T43" fmla="*/ 2147483647 h 272"/>
              <a:gd name="T44" fmla="*/ 2147483647 w 477"/>
              <a:gd name="T45" fmla="*/ 2147483647 h 272"/>
              <a:gd name="T46" fmla="*/ 2147483647 w 477"/>
              <a:gd name="T47" fmla="*/ 2147483647 h 272"/>
              <a:gd name="T48" fmla="*/ 2147483647 w 477"/>
              <a:gd name="T49" fmla="*/ 2147483647 h 272"/>
              <a:gd name="T50" fmla="*/ 2147483647 w 477"/>
              <a:gd name="T51" fmla="*/ 2147483647 h 272"/>
              <a:gd name="T52" fmla="*/ 2147483647 w 477"/>
              <a:gd name="T53" fmla="*/ 2147483647 h 272"/>
              <a:gd name="T54" fmla="*/ 2147483647 w 477"/>
              <a:gd name="T55" fmla="*/ 2147483647 h 272"/>
              <a:gd name="T56" fmla="*/ 2147483647 w 477"/>
              <a:gd name="T57" fmla="*/ 2147483647 h 272"/>
              <a:gd name="T58" fmla="*/ 2147483647 w 477"/>
              <a:gd name="T59" fmla="*/ 2147483647 h 272"/>
              <a:gd name="T60" fmla="*/ 2147483647 w 477"/>
              <a:gd name="T61" fmla="*/ 2147483647 h 272"/>
              <a:gd name="T62" fmla="*/ 2147483647 w 477"/>
              <a:gd name="T63" fmla="*/ 2147483647 h 272"/>
              <a:gd name="T64" fmla="*/ 2147483647 w 477"/>
              <a:gd name="T65" fmla="*/ 2147483647 h 272"/>
              <a:gd name="T66" fmla="*/ 2147483647 w 477"/>
              <a:gd name="T67" fmla="*/ 2147483647 h 272"/>
              <a:gd name="T68" fmla="*/ 2147483647 w 477"/>
              <a:gd name="T69" fmla="*/ 2147483647 h 272"/>
              <a:gd name="T70" fmla="*/ 2147483647 w 477"/>
              <a:gd name="T71" fmla="*/ 2147483647 h 272"/>
              <a:gd name="T72" fmla="*/ 2147483647 w 477"/>
              <a:gd name="T73" fmla="*/ 2147483647 h 272"/>
              <a:gd name="T74" fmla="*/ 2147483647 w 477"/>
              <a:gd name="T75" fmla="*/ 2147483647 h 272"/>
              <a:gd name="T76" fmla="*/ 2147483647 w 477"/>
              <a:gd name="T77" fmla="*/ 2147483647 h 272"/>
              <a:gd name="T78" fmla="*/ 2147483647 w 477"/>
              <a:gd name="T79" fmla="*/ 2147483647 h 272"/>
              <a:gd name="T80" fmla="*/ 2147483647 w 477"/>
              <a:gd name="T81" fmla="*/ 2147483647 h 272"/>
              <a:gd name="T82" fmla="*/ 2147483647 w 477"/>
              <a:gd name="T83" fmla="*/ 2147483647 h 2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77"/>
              <a:gd name="T127" fmla="*/ 0 h 272"/>
              <a:gd name="T128" fmla="*/ 477 w 477"/>
              <a:gd name="T129" fmla="*/ 272 h 2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77" h="272">
                <a:moveTo>
                  <a:pt x="460" y="46"/>
                </a:moveTo>
                <a:lnTo>
                  <a:pt x="86" y="46"/>
                </a:lnTo>
                <a:lnTo>
                  <a:pt x="86" y="29"/>
                </a:lnTo>
                <a:lnTo>
                  <a:pt x="83" y="16"/>
                </a:lnTo>
                <a:lnTo>
                  <a:pt x="88" y="3"/>
                </a:lnTo>
                <a:lnTo>
                  <a:pt x="77" y="0"/>
                </a:lnTo>
                <a:lnTo>
                  <a:pt x="44" y="27"/>
                </a:lnTo>
                <a:lnTo>
                  <a:pt x="33" y="97"/>
                </a:lnTo>
                <a:lnTo>
                  <a:pt x="22" y="123"/>
                </a:lnTo>
                <a:lnTo>
                  <a:pt x="7" y="125"/>
                </a:lnTo>
                <a:lnTo>
                  <a:pt x="16" y="140"/>
                </a:lnTo>
                <a:lnTo>
                  <a:pt x="9" y="173"/>
                </a:lnTo>
                <a:lnTo>
                  <a:pt x="0" y="235"/>
                </a:lnTo>
                <a:lnTo>
                  <a:pt x="2" y="245"/>
                </a:lnTo>
                <a:lnTo>
                  <a:pt x="13" y="256"/>
                </a:lnTo>
                <a:lnTo>
                  <a:pt x="13" y="272"/>
                </a:lnTo>
                <a:lnTo>
                  <a:pt x="31" y="272"/>
                </a:lnTo>
                <a:lnTo>
                  <a:pt x="57" y="257"/>
                </a:lnTo>
                <a:lnTo>
                  <a:pt x="84" y="246"/>
                </a:lnTo>
                <a:lnTo>
                  <a:pt x="99" y="239"/>
                </a:lnTo>
                <a:lnTo>
                  <a:pt x="114" y="221"/>
                </a:lnTo>
                <a:lnTo>
                  <a:pt x="125" y="215"/>
                </a:lnTo>
                <a:lnTo>
                  <a:pt x="136" y="217"/>
                </a:lnTo>
                <a:lnTo>
                  <a:pt x="162" y="226"/>
                </a:lnTo>
                <a:lnTo>
                  <a:pt x="182" y="233"/>
                </a:lnTo>
                <a:lnTo>
                  <a:pt x="200" y="232"/>
                </a:lnTo>
                <a:lnTo>
                  <a:pt x="211" y="221"/>
                </a:lnTo>
                <a:lnTo>
                  <a:pt x="221" y="204"/>
                </a:lnTo>
                <a:lnTo>
                  <a:pt x="234" y="206"/>
                </a:lnTo>
                <a:lnTo>
                  <a:pt x="248" y="208"/>
                </a:lnTo>
                <a:lnTo>
                  <a:pt x="257" y="228"/>
                </a:lnTo>
                <a:lnTo>
                  <a:pt x="270" y="228"/>
                </a:lnTo>
                <a:lnTo>
                  <a:pt x="434" y="199"/>
                </a:lnTo>
                <a:lnTo>
                  <a:pt x="445" y="193"/>
                </a:lnTo>
                <a:lnTo>
                  <a:pt x="466" y="162"/>
                </a:lnTo>
                <a:lnTo>
                  <a:pt x="477" y="151"/>
                </a:lnTo>
                <a:lnTo>
                  <a:pt x="477" y="140"/>
                </a:lnTo>
                <a:lnTo>
                  <a:pt x="471" y="127"/>
                </a:lnTo>
                <a:lnTo>
                  <a:pt x="475" y="110"/>
                </a:lnTo>
                <a:lnTo>
                  <a:pt x="466" y="71"/>
                </a:lnTo>
                <a:lnTo>
                  <a:pt x="458" y="60"/>
                </a:lnTo>
                <a:lnTo>
                  <a:pt x="460" y="46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0" name="Freeform 97"/>
          <p:cNvSpPr>
            <a:spLocks/>
          </p:cNvSpPr>
          <p:nvPr/>
        </p:nvSpPr>
        <p:spPr bwMode="auto">
          <a:xfrm>
            <a:off x="7564438" y="4514850"/>
            <a:ext cx="788987" cy="771525"/>
          </a:xfrm>
          <a:custGeom>
            <a:avLst/>
            <a:gdLst>
              <a:gd name="T0" fmla="*/ 2147483647 w 497"/>
              <a:gd name="T1" fmla="*/ 0 h 486"/>
              <a:gd name="T2" fmla="*/ 2147483647 w 497"/>
              <a:gd name="T3" fmla="*/ 0 h 486"/>
              <a:gd name="T4" fmla="*/ 2147483647 w 497"/>
              <a:gd name="T5" fmla="*/ 2147483647 h 486"/>
              <a:gd name="T6" fmla="*/ 2147483647 w 497"/>
              <a:gd name="T7" fmla="*/ 2147483647 h 486"/>
              <a:gd name="T8" fmla="*/ 2147483647 w 497"/>
              <a:gd name="T9" fmla="*/ 2147483647 h 486"/>
              <a:gd name="T10" fmla="*/ 2147483647 w 497"/>
              <a:gd name="T11" fmla="*/ 2147483647 h 486"/>
              <a:gd name="T12" fmla="*/ 2147483647 w 497"/>
              <a:gd name="T13" fmla="*/ 2147483647 h 486"/>
              <a:gd name="T14" fmla="*/ 2147483647 w 497"/>
              <a:gd name="T15" fmla="*/ 2147483647 h 486"/>
              <a:gd name="T16" fmla="*/ 2147483647 w 497"/>
              <a:gd name="T17" fmla="*/ 2147483647 h 486"/>
              <a:gd name="T18" fmla="*/ 2147483647 w 497"/>
              <a:gd name="T19" fmla="*/ 2147483647 h 486"/>
              <a:gd name="T20" fmla="*/ 2147483647 w 497"/>
              <a:gd name="T21" fmla="*/ 2147483647 h 486"/>
              <a:gd name="T22" fmla="*/ 2147483647 w 497"/>
              <a:gd name="T23" fmla="*/ 2147483647 h 486"/>
              <a:gd name="T24" fmla="*/ 2147483647 w 497"/>
              <a:gd name="T25" fmla="*/ 2147483647 h 486"/>
              <a:gd name="T26" fmla="*/ 2147483647 w 497"/>
              <a:gd name="T27" fmla="*/ 2147483647 h 486"/>
              <a:gd name="T28" fmla="*/ 2147483647 w 497"/>
              <a:gd name="T29" fmla="*/ 2147483647 h 486"/>
              <a:gd name="T30" fmla="*/ 2147483647 w 497"/>
              <a:gd name="T31" fmla="*/ 2147483647 h 486"/>
              <a:gd name="T32" fmla="*/ 2147483647 w 497"/>
              <a:gd name="T33" fmla="*/ 2147483647 h 486"/>
              <a:gd name="T34" fmla="*/ 2147483647 w 497"/>
              <a:gd name="T35" fmla="*/ 2147483647 h 486"/>
              <a:gd name="T36" fmla="*/ 2147483647 w 497"/>
              <a:gd name="T37" fmla="*/ 2147483647 h 486"/>
              <a:gd name="T38" fmla="*/ 2147483647 w 497"/>
              <a:gd name="T39" fmla="*/ 2147483647 h 486"/>
              <a:gd name="T40" fmla="*/ 2147483647 w 497"/>
              <a:gd name="T41" fmla="*/ 2147483647 h 486"/>
              <a:gd name="T42" fmla="*/ 2147483647 w 497"/>
              <a:gd name="T43" fmla="*/ 2147483647 h 486"/>
              <a:gd name="T44" fmla="*/ 2147483647 w 497"/>
              <a:gd name="T45" fmla="*/ 2147483647 h 486"/>
              <a:gd name="T46" fmla="*/ 2147483647 w 497"/>
              <a:gd name="T47" fmla="*/ 2147483647 h 486"/>
              <a:gd name="T48" fmla="*/ 2147483647 w 497"/>
              <a:gd name="T49" fmla="*/ 2147483647 h 486"/>
              <a:gd name="T50" fmla="*/ 2147483647 w 497"/>
              <a:gd name="T51" fmla="*/ 2147483647 h 486"/>
              <a:gd name="T52" fmla="*/ 2147483647 w 497"/>
              <a:gd name="T53" fmla="*/ 2147483647 h 486"/>
              <a:gd name="T54" fmla="*/ 0 w 497"/>
              <a:gd name="T55" fmla="*/ 2147483647 h 486"/>
              <a:gd name="T56" fmla="*/ 2147483647 w 497"/>
              <a:gd name="T57" fmla="*/ 2147483647 h 486"/>
              <a:gd name="T58" fmla="*/ 2147483647 w 497"/>
              <a:gd name="T59" fmla="*/ 2147483647 h 486"/>
              <a:gd name="T60" fmla="*/ 2147483647 w 497"/>
              <a:gd name="T61" fmla="*/ 2147483647 h 486"/>
              <a:gd name="T62" fmla="*/ 2147483647 w 497"/>
              <a:gd name="T63" fmla="*/ 2147483647 h 486"/>
              <a:gd name="T64" fmla="*/ 2147483647 w 497"/>
              <a:gd name="T65" fmla="*/ 2147483647 h 486"/>
              <a:gd name="T66" fmla="*/ 2147483647 w 497"/>
              <a:gd name="T67" fmla="*/ 2147483647 h 486"/>
              <a:gd name="T68" fmla="*/ 2147483647 w 497"/>
              <a:gd name="T69" fmla="*/ 2147483647 h 486"/>
              <a:gd name="T70" fmla="*/ 2147483647 w 497"/>
              <a:gd name="T71" fmla="*/ 2147483647 h 486"/>
              <a:gd name="T72" fmla="*/ 2147483647 w 497"/>
              <a:gd name="T73" fmla="*/ 2147483647 h 486"/>
              <a:gd name="T74" fmla="*/ 2147483647 w 497"/>
              <a:gd name="T75" fmla="*/ 0 h 48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97"/>
              <a:gd name="T115" fmla="*/ 0 h 486"/>
              <a:gd name="T116" fmla="*/ 497 w 497"/>
              <a:gd name="T117" fmla="*/ 486 h 48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97" h="486">
                <a:moveTo>
                  <a:pt x="497" y="0"/>
                </a:moveTo>
                <a:lnTo>
                  <a:pt x="236" y="0"/>
                </a:lnTo>
                <a:lnTo>
                  <a:pt x="240" y="16"/>
                </a:lnTo>
                <a:lnTo>
                  <a:pt x="251" y="22"/>
                </a:lnTo>
                <a:lnTo>
                  <a:pt x="245" y="38"/>
                </a:lnTo>
                <a:lnTo>
                  <a:pt x="251" y="59"/>
                </a:lnTo>
                <a:lnTo>
                  <a:pt x="247" y="79"/>
                </a:lnTo>
                <a:lnTo>
                  <a:pt x="258" y="92"/>
                </a:lnTo>
                <a:lnTo>
                  <a:pt x="258" y="108"/>
                </a:lnTo>
                <a:lnTo>
                  <a:pt x="245" y="118"/>
                </a:lnTo>
                <a:lnTo>
                  <a:pt x="223" y="155"/>
                </a:lnTo>
                <a:lnTo>
                  <a:pt x="170" y="167"/>
                </a:lnTo>
                <a:lnTo>
                  <a:pt x="144" y="175"/>
                </a:lnTo>
                <a:lnTo>
                  <a:pt x="113" y="177"/>
                </a:lnTo>
                <a:lnTo>
                  <a:pt x="35" y="189"/>
                </a:lnTo>
                <a:lnTo>
                  <a:pt x="52" y="204"/>
                </a:lnTo>
                <a:lnTo>
                  <a:pt x="61" y="224"/>
                </a:lnTo>
                <a:lnTo>
                  <a:pt x="83" y="256"/>
                </a:lnTo>
                <a:lnTo>
                  <a:pt x="91" y="272"/>
                </a:lnTo>
                <a:lnTo>
                  <a:pt x="91" y="293"/>
                </a:lnTo>
                <a:lnTo>
                  <a:pt x="69" y="326"/>
                </a:lnTo>
                <a:lnTo>
                  <a:pt x="76" y="344"/>
                </a:lnTo>
                <a:lnTo>
                  <a:pt x="96" y="368"/>
                </a:lnTo>
                <a:lnTo>
                  <a:pt x="94" y="385"/>
                </a:lnTo>
                <a:lnTo>
                  <a:pt x="76" y="407"/>
                </a:lnTo>
                <a:lnTo>
                  <a:pt x="54" y="416"/>
                </a:lnTo>
                <a:lnTo>
                  <a:pt x="22" y="418"/>
                </a:lnTo>
                <a:lnTo>
                  <a:pt x="0" y="421"/>
                </a:lnTo>
                <a:lnTo>
                  <a:pt x="13" y="434"/>
                </a:lnTo>
                <a:lnTo>
                  <a:pt x="13" y="449"/>
                </a:lnTo>
                <a:lnTo>
                  <a:pt x="22" y="464"/>
                </a:lnTo>
                <a:lnTo>
                  <a:pt x="35" y="486"/>
                </a:lnTo>
                <a:lnTo>
                  <a:pt x="59" y="486"/>
                </a:lnTo>
                <a:lnTo>
                  <a:pt x="96" y="473"/>
                </a:lnTo>
                <a:lnTo>
                  <a:pt x="346" y="440"/>
                </a:lnTo>
                <a:lnTo>
                  <a:pt x="354" y="429"/>
                </a:lnTo>
                <a:lnTo>
                  <a:pt x="363" y="390"/>
                </a:lnTo>
                <a:lnTo>
                  <a:pt x="497" y="0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1" name="Freeform 98"/>
          <p:cNvSpPr>
            <a:spLocks/>
          </p:cNvSpPr>
          <p:nvPr/>
        </p:nvSpPr>
        <p:spPr bwMode="auto">
          <a:xfrm>
            <a:off x="6597650" y="3713163"/>
            <a:ext cx="103188" cy="107950"/>
          </a:xfrm>
          <a:custGeom>
            <a:avLst/>
            <a:gdLst>
              <a:gd name="T0" fmla="*/ 2147483647 w 65"/>
              <a:gd name="T1" fmla="*/ 0 h 68"/>
              <a:gd name="T2" fmla="*/ 2147483647 w 65"/>
              <a:gd name="T3" fmla="*/ 2147483647 h 68"/>
              <a:gd name="T4" fmla="*/ 2147483647 w 65"/>
              <a:gd name="T5" fmla="*/ 2147483647 h 68"/>
              <a:gd name="T6" fmla="*/ 0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2147483647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0 h 68"/>
              <a:gd name="T32" fmla="*/ 2147483647 w 65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31" y="0"/>
                </a:moveTo>
                <a:lnTo>
                  <a:pt x="13" y="2"/>
                </a:lnTo>
                <a:lnTo>
                  <a:pt x="4" y="10"/>
                </a:lnTo>
                <a:lnTo>
                  <a:pt x="0" y="19"/>
                </a:lnTo>
                <a:lnTo>
                  <a:pt x="2" y="32"/>
                </a:lnTo>
                <a:lnTo>
                  <a:pt x="13" y="32"/>
                </a:lnTo>
                <a:lnTo>
                  <a:pt x="22" y="26"/>
                </a:lnTo>
                <a:lnTo>
                  <a:pt x="33" y="24"/>
                </a:lnTo>
                <a:lnTo>
                  <a:pt x="35" y="37"/>
                </a:lnTo>
                <a:lnTo>
                  <a:pt x="35" y="56"/>
                </a:lnTo>
                <a:lnTo>
                  <a:pt x="39" y="65"/>
                </a:lnTo>
                <a:lnTo>
                  <a:pt x="52" y="68"/>
                </a:lnTo>
                <a:lnTo>
                  <a:pt x="63" y="61"/>
                </a:lnTo>
                <a:lnTo>
                  <a:pt x="65" y="37"/>
                </a:lnTo>
                <a:lnTo>
                  <a:pt x="63" y="11"/>
                </a:lnTo>
                <a:lnTo>
                  <a:pt x="52" y="0"/>
                </a:lnTo>
                <a:lnTo>
                  <a:pt x="31" y="0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2" name="Freeform 99"/>
          <p:cNvSpPr>
            <a:spLocks/>
          </p:cNvSpPr>
          <p:nvPr/>
        </p:nvSpPr>
        <p:spPr bwMode="auto">
          <a:xfrm>
            <a:off x="6937375" y="4814888"/>
            <a:ext cx="244475" cy="169862"/>
          </a:xfrm>
          <a:custGeom>
            <a:avLst/>
            <a:gdLst>
              <a:gd name="T0" fmla="*/ 2147483647 w 154"/>
              <a:gd name="T1" fmla="*/ 2147483647 h 107"/>
              <a:gd name="T2" fmla="*/ 2147483647 w 154"/>
              <a:gd name="T3" fmla="*/ 2147483647 h 107"/>
              <a:gd name="T4" fmla="*/ 2147483647 w 154"/>
              <a:gd name="T5" fmla="*/ 2147483647 h 107"/>
              <a:gd name="T6" fmla="*/ 2147483647 w 154"/>
              <a:gd name="T7" fmla="*/ 2147483647 h 107"/>
              <a:gd name="T8" fmla="*/ 2147483647 w 154"/>
              <a:gd name="T9" fmla="*/ 2147483647 h 107"/>
              <a:gd name="T10" fmla="*/ 2147483647 w 154"/>
              <a:gd name="T11" fmla="*/ 2147483647 h 107"/>
              <a:gd name="T12" fmla="*/ 2147483647 w 154"/>
              <a:gd name="T13" fmla="*/ 2147483647 h 107"/>
              <a:gd name="T14" fmla="*/ 2147483647 w 154"/>
              <a:gd name="T15" fmla="*/ 2147483647 h 107"/>
              <a:gd name="T16" fmla="*/ 2147483647 w 154"/>
              <a:gd name="T17" fmla="*/ 2147483647 h 107"/>
              <a:gd name="T18" fmla="*/ 2147483647 w 154"/>
              <a:gd name="T19" fmla="*/ 2147483647 h 107"/>
              <a:gd name="T20" fmla="*/ 2147483647 w 154"/>
              <a:gd name="T21" fmla="*/ 2147483647 h 107"/>
              <a:gd name="T22" fmla="*/ 2147483647 w 154"/>
              <a:gd name="T23" fmla="*/ 2147483647 h 107"/>
              <a:gd name="T24" fmla="*/ 2147483647 w 154"/>
              <a:gd name="T25" fmla="*/ 2147483647 h 107"/>
              <a:gd name="T26" fmla="*/ 2147483647 w 154"/>
              <a:gd name="T27" fmla="*/ 2147483647 h 107"/>
              <a:gd name="T28" fmla="*/ 2147483647 w 154"/>
              <a:gd name="T29" fmla="*/ 2147483647 h 107"/>
              <a:gd name="T30" fmla="*/ 2147483647 w 154"/>
              <a:gd name="T31" fmla="*/ 2147483647 h 107"/>
              <a:gd name="T32" fmla="*/ 2147483647 w 154"/>
              <a:gd name="T33" fmla="*/ 2147483647 h 107"/>
              <a:gd name="T34" fmla="*/ 2147483647 w 154"/>
              <a:gd name="T35" fmla="*/ 2147483647 h 107"/>
              <a:gd name="T36" fmla="*/ 2147483647 w 154"/>
              <a:gd name="T37" fmla="*/ 2147483647 h 107"/>
              <a:gd name="T38" fmla="*/ 2147483647 w 154"/>
              <a:gd name="T39" fmla="*/ 2147483647 h 107"/>
              <a:gd name="T40" fmla="*/ 2147483647 w 154"/>
              <a:gd name="T41" fmla="*/ 2147483647 h 107"/>
              <a:gd name="T42" fmla="*/ 2147483647 w 154"/>
              <a:gd name="T43" fmla="*/ 0 h 107"/>
              <a:gd name="T44" fmla="*/ 2147483647 w 154"/>
              <a:gd name="T45" fmla="*/ 2147483647 h 107"/>
              <a:gd name="T46" fmla="*/ 2147483647 w 154"/>
              <a:gd name="T47" fmla="*/ 2147483647 h 107"/>
              <a:gd name="T48" fmla="*/ 2147483647 w 154"/>
              <a:gd name="T49" fmla="*/ 2147483647 h 107"/>
              <a:gd name="T50" fmla="*/ 2147483647 w 154"/>
              <a:gd name="T51" fmla="*/ 2147483647 h 107"/>
              <a:gd name="T52" fmla="*/ 2147483647 w 154"/>
              <a:gd name="T53" fmla="*/ 2147483647 h 107"/>
              <a:gd name="T54" fmla="*/ 2147483647 w 154"/>
              <a:gd name="T55" fmla="*/ 2147483647 h 107"/>
              <a:gd name="T56" fmla="*/ 0 w 154"/>
              <a:gd name="T57" fmla="*/ 2147483647 h 107"/>
              <a:gd name="T58" fmla="*/ 2147483647 w 154"/>
              <a:gd name="T59" fmla="*/ 2147483647 h 107"/>
              <a:gd name="T60" fmla="*/ 2147483647 w 154"/>
              <a:gd name="T61" fmla="*/ 2147483647 h 107"/>
              <a:gd name="T62" fmla="*/ 2147483647 w 154"/>
              <a:gd name="T63" fmla="*/ 2147483647 h 107"/>
              <a:gd name="T64" fmla="*/ 2147483647 w 154"/>
              <a:gd name="T65" fmla="*/ 2147483647 h 107"/>
              <a:gd name="T66" fmla="*/ 2147483647 w 154"/>
              <a:gd name="T67" fmla="*/ 2147483647 h 107"/>
              <a:gd name="T68" fmla="*/ 2147483647 w 154"/>
              <a:gd name="T69" fmla="*/ 2147483647 h 107"/>
              <a:gd name="T70" fmla="*/ 2147483647 w 154"/>
              <a:gd name="T71" fmla="*/ 2147483647 h 107"/>
              <a:gd name="T72" fmla="*/ 2147483647 w 154"/>
              <a:gd name="T73" fmla="*/ 2147483647 h 107"/>
              <a:gd name="T74" fmla="*/ 2147483647 w 154"/>
              <a:gd name="T75" fmla="*/ 2147483647 h 107"/>
              <a:gd name="T76" fmla="*/ 2147483647 w 154"/>
              <a:gd name="T77" fmla="*/ 2147483647 h 107"/>
              <a:gd name="T78" fmla="*/ 2147483647 w 154"/>
              <a:gd name="T79" fmla="*/ 2147483647 h 107"/>
              <a:gd name="T80" fmla="*/ 2147483647 w 154"/>
              <a:gd name="T81" fmla="*/ 2147483647 h 107"/>
              <a:gd name="T82" fmla="*/ 2147483647 w 154"/>
              <a:gd name="T83" fmla="*/ 2147483647 h 107"/>
              <a:gd name="T84" fmla="*/ 2147483647 w 154"/>
              <a:gd name="T85" fmla="*/ 2147483647 h 107"/>
              <a:gd name="T86" fmla="*/ 2147483647 w 154"/>
              <a:gd name="T87" fmla="*/ 2147483647 h 1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4"/>
              <a:gd name="T133" fmla="*/ 0 h 107"/>
              <a:gd name="T134" fmla="*/ 154 w 154"/>
              <a:gd name="T135" fmla="*/ 107 h 1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4" h="107">
                <a:moveTo>
                  <a:pt x="125" y="13"/>
                </a:moveTo>
                <a:lnTo>
                  <a:pt x="123" y="15"/>
                </a:lnTo>
                <a:lnTo>
                  <a:pt x="121" y="15"/>
                </a:lnTo>
                <a:lnTo>
                  <a:pt x="117" y="17"/>
                </a:lnTo>
                <a:lnTo>
                  <a:pt x="116" y="17"/>
                </a:lnTo>
                <a:lnTo>
                  <a:pt x="114" y="19"/>
                </a:lnTo>
                <a:lnTo>
                  <a:pt x="112" y="23"/>
                </a:lnTo>
                <a:lnTo>
                  <a:pt x="108" y="28"/>
                </a:lnTo>
                <a:lnTo>
                  <a:pt x="106" y="30"/>
                </a:lnTo>
                <a:lnTo>
                  <a:pt x="105" y="32"/>
                </a:lnTo>
                <a:lnTo>
                  <a:pt x="103" y="32"/>
                </a:lnTo>
                <a:lnTo>
                  <a:pt x="101" y="32"/>
                </a:lnTo>
                <a:lnTo>
                  <a:pt x="99" y="30"/>
                </a:lnTo>
                <a:lnTo>
                  <a:pt x="95" y="26"/>
                </a:lnTo>
                <a:lnTo>
                  <a:pt x="94" y="23"/>
                </a:lnTo>
                <a:lnTo>
                  <a:pt x="90" y="19"/>
                </a:lnTo>
                <a:lnTo>
                  <a:pt x="88" y="13"/>
                </a:lnTo>
                <a:lnTo>
                  <a:pt x="84" y="10"/>
                </a:lnTo>
                <a:lnTo>
                  <a:pt x="84" y="6"/>
                </a:lnTo>
                <a:lnTo>
                  <a:pt x="81" y="2"/>
                </a:lnTo>
                <a:lnTo>
                  <a:pt x="75" y="10"/>
                </a:lnTo>
                <a:lnTo>
                  <a:pt x="59" y="0"/>
                </a:lnTo>
                <a:lnTo>
                  <a:pt x="53" y="17"/>
                </a:lnTo>
                <a:lnTo>
                  <a:pt x="53" y="43"/>
                </a:lnTo>
                <a:lnTo>
                  <a:pt x="44" y="54"/>
                </a:lnTo>
                <a:lnTo>
                  <a:pt x="31" y="56"/>
                </a:lnTo>
                <a:lnTo>
                  <a:pt x="18" y="50"/>
                </a:lnTo>
                <a:lnTo>
                  <a:pt x="9" y="30"/>
                </a:lnTo>
                <a:lnTo>
                  <a:pt x="0" y="39"/>
                </a:lnTo>
                <a:lnTo>
                  <a:pt x="7" y="61"/>
                </a:lnTo>
                <a:lnTo>
                  <a:pt x="13" y="67"/>
                </a:lnTo>
                <a:lnTo>
                  <a:pt x="38" y="74"/>
                </a:lnTo>
                <a:lnTo>
                  <a:pt x="44" y="91"/>
                </a:lnTo>
                <a:lnTo>
                  <a:pt x="51" y="94"/>
                </a:lnTo>
                <a:lnTo>
                  <a:pt x="62" y="105"/>
                </a:lnTo>
                <a:lnTo>
                  <a:pt x="66" y="107"/>
                </a:lnTo>
                <a:lnTo>
                  <a:pt x="66" y="80"/>
                </a:lnTo>
                <a:lnTo>
                  <a:pt x="75" y="72"/>
                </a:lnTo>
                <a:lnTo>
                  <a:pt x="92" y="69"/>
                </a:lnTo>
                <a:lnTo>
                  <a:pt x="101" y="50"/>
                </a:lnTo>
                <a:lnTo>
                  <a:pt x="143" y="37"/>
                </a:lnTo>
                <a:lnTo>
                  <a:pt x="154" y="24"/>
                </a:lnTo>
                <a:lnTo>
                  <a:pt x="140" y="10"/>
                </a:lnTo>
                <a:lnTo>
                  <a:pt x="125" y="13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3" name="Freeform 100"/>
          <p:cNvSpPr>
            <a:spLocks/>
          </p:cNvSpPr>
          <p:nvPr/>
        </p:nvSpPr>
        <p:spPr bwMode="auto">
          <a:xfrm>
            <a:off x="6994525" y="5213350"/>
            <a:ext cx="88900" cy="157163"/>
          </a:xfrm>
          <a:custGeom>
            <a:avLst/>
            <a:gdLst>
              <a:gd name="T0" fmla="*/ 2147483647 w 56"/>
              <a:gd name="T1" fmla="*/ 2147483647 h 99"/>
              <a:gd name="T2" fmla="*/ 2147483647 w 56"/>
              <a:gd name="T3" fmla="*/ 2147483647 h 99"/>
              <a:gd name="T4" fmla="*/ 2147483647 w 56"/>
              <a:gd name="T5" fmla="*/ 2147483647 h 99"/>
              <a:gd name="T6" fmla="*/ 2147483647 w 56"/>
              <a:gd name="T7" fmla="*/ 2147483647 h 99"/>
              <a:gd name="T8" fmla="*/ 0 w 56"/>
              <a:gd name="T9" fmla="*/ 2147483647 h 99"/>
              <a:gd name="T10" fmla="*/ 2147483647 w 56"/>
              <a:gd name="T11" fmla="*/ 2147483647 h 99"/>
              <a:gd name="T12" fmla="*/ 2147483647 w 56"/>
              <a:gd name="T13" fmla="*/ 2147483647 h 99"/>
              <a:gd name="T14" fmla="*/ 2147483647 w 56"/>
              <a:gd name="T15" fmla="*/ 0 h 99"/>
              <a:gd name="T16" fmla="*/ 2147483647 w 56"/>
              <a:gd name="T17" fmla="*/ 2147483647 h 99"/>
              <a:gd name="T18" fmla="*/ 2147483647 w 56"/>
              <a:gd name="T19" fmla="*/ 2147483647 h 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"/>
              <a:gd name="T31" fmla="*/ 0 h 99"/>
              <a:gd name="T32" fmla="*/ 56 w 56"/>
              <a:gd name="T33" fmla="*/ 99 h 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" h="99">
                <a:moveTo>
                  <a:pt x="56" y="26"/>
                </a:moveTo>
                <a:lnTo>
                  <a:pt x="54" y="44"/>
                </a:lnTo>
                <a:lnTo>
                  <a:pt x="45" y="96"/>
                </a:lnTo>
                <a:lnTo>
                  <a:pt x="10" y="99"/>
                </a:lnTo>
                <a:lnTo>
                  <a:pt x="0" y="18"/>
                </a:lnTo>
                <a:lnTo>
                  <a:pt x="8" y="16"/>
                </a:lnTo>
                <a:lnTo>
                  <a:pt x="21" y="13"/>
                </a:lnTo>
                <a:lnTo>
                  <a:pt x="24" y="0"/>
                </a:lnTo>
                <a:lnTo>
                  <a:pt x="37" y="2"/>
                </a:lnTo>
                <a:lnTo>
                  <a:pt x="56" y="26"/>
                </a:lnTo>
                <a:close/>
              </a:path>
            </a:pathLst>
          </a:custGeom>
          <a:solidFill>
            <a:srgbClr val="1E6FD2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84" name="Rectangle 101"/>
          <p:cNvSpPr>
            <a:spLocks noChangeArrowheads="1"/>
          </p:cNvSpPr>
          <p:nvPr/>
        </p:nvSpPr>
        <p:spPr bwMode="auto">
          <a:xfrm>
            <a:off x="6931025" y="2368550"/>
            <a:ext cx="3190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5" name="Rectangle 102"/>
          <p:cNvSpPr>
            <a:spLocks noChangeArrowheads="1"/>
          </p:cNvSpPr>
          <p:nvPr/>
        </p:nvSpPr>
        <p:spPr bwMode="auto">
          <a:xfrm>
            <a:off x="6942138" y="2384425"/>
            <a:ext cx="169862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6" name="Rectangle 103"/>
          <p:cNvSpPr>
            <a:spLocks noChangeArrowheads="1"/>
          </p:cNvSpPr>
          <p:nvPr/>
        </p:nvSpPr>
        <p:spPr bwMode="auto">
          <a:xfrm>
            <a:off x="6942138" y="2389188"/>
            <a:ext cx="150812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Cecil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287" name="Rectangle 104"/>
          <p:cNvSpPr>
            <a:spLocks noChangeArrowheads="1"/>
          </p:cNvSpPr>
          <p:nvPr/>
        </p:nvSpPr>
        <p:spPr bwMode="auto">
          <a:xfrm>
            <a:off x="6869113" y="2992438"/>
            <a:ext cx="4381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8" name="Rectangle 105"/>
          <p:cNvSpPr>
            <a:spLocks noChangeArrowheads="1"/>
          </p:cNvSpPr>
          <p:nvPr/>
        </p:nvSpPr>
        <p:spPr bwMode="auto">
          <a:xfrm>
            <a:off x="6883400" y="3003550"/>
            <a:ext cx="158750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89" name="Rectangle 106"/>
          <p:cNvSpPr>
            <a:spLocks noChangeArrowheads="1"/>
          </p:cNvSpPr>
          <p:nvPr/>
        </p:nvSpPr>
        <p:spPr bwMode="auto">
          <a:xfrm>
            <a:off x="6883400" y="3008313"/>
            <a:ext cx="1397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Kent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290" name="Rectangle 107"/>
          <p:cNvSpPr>
            <a:spLocks noChangeArrowheads="1"/>
          </p:cNvSpPr>
          <p:nvPr/>
        </p:nvSpPr>
        <p:spPr bwMode="auto">
          <a:xfrm>
            <a:off x="6767513" y="3365500"/>
            <a:ext cx="438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91" name="Rectangle 108"/>
          <p:cNvSpPr>
            <a:spLocks noChangeArrowheads="1"/>
          </p:cNvSpPr>
          <p:nvPr/>
        </p:nvSpPr>
        <p:spPr bwMode="auto">
          <a:xfrm>
            <a:off x="6784975" y="3379788"/>
            <a:ext cx="2127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92" name="Rectangle 109"/>
          <p:cNvSpPr>
            <a:spLocks noChangeArrowheads="1"/>
          </p:cNvSpPr>
          <p:nvPr/>
        </p:nvSpPr>
        <p:spPr bwMode="auto">
          <a:xfrm>
            <a:off x="6784975" y="3479800"/>
            <a:ext cx="230188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93" name="Rectangle 110"/>
          <p:cNvSpPr>
            <a:spLocks noChangeArrowheads="1"/>
          </p:cNvSpPr>
          <p:nvPr/>
        </p:nvSpPr>
        <p:spPr bwMode="auto">
          <a:xfrm>
            <a:off x="6726238" y="3924300"/>
            <a:ext cx="371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94" name="Rectangle 111"/>
          <p:cNvSpPr>
            <a:spLocks noChangeArrowheads="1"/>
          </p:cNvSpPr>
          <p:nvPr/>
        </p:nvSpPr>
        <p:spPr bwMode="auto">
          <a:xfrm>
            <a:off x="6740525" y="3941763"/>
            <a:ext cx="204788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95" name="Rectangle 112"/>
          <p:cNvSpPr>
            <a:spLocks noChangeArrowheads="1"/>
          </p:cNvSpPr>
          <p:nvPr/>
        </p:nvSpPr>
        <p:spPr bwMode="auto">
          <a:xfrm>
            <a:off x="6740525" y="3943350"/>
            <a:ext cx="1873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Talbot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296" name="Rectangle 113"/>
          <p:cNvSpPr>
            <a:spLocks noChangeArrowheads="1"/>
          </p:cNvSpPr>
          <p:nvPr/>
        </p:nvSpPr>
        <p:spPr bwMode="auto">
          <a:xfrm>
            <a:off x="6659563" y="4438650"/>
            <a:ext cx="6477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97" name="Rectangle 114"/>
          <p:cNvSpPr>
            <a:spLocks noChangeArrowheads="1"/>
          </p:cNvSpPr>
          <p:nvPr/>
        </p:nvSpPr>
        <p:spPr bwMode="auto">
          <a:xfrm>
            <a:off x="6673850" y="4449763"/>
            <a:ext cx="3683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298" name="Rectangle 115"/>
          <p:cNvSpPr>
            <a:spLocks noChangeArrowheads="1"/>
          </p:cNvSpPr>
          <p:nvPr/>
        </p:nvSpPr>
        <p:spPr bwMode="auto">
          <a:xfrm>
            <a:off x="6673850" y="4452938"/>
            <a:ext cx="3333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Dorchester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299" name="Rectangle 116"/>
          <p:cNvSpPr>
            <a:spLocks noChangeArrowheads="1"/>
          </p:cNvSpPr>
          <p:nvPr/>
        </p:nvSpPr>
        <p:spPr bwMode="auto">
          <a:xfrm>
            <a:off x="7361238" y="4581525"/>
            <a:ext cx="67468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0" name="Rectangle 117"/>
          <p:cNvSpPr>
            <a:spLocks noChangeArrowheads="1"/>
          </p:cNvSpPr>
          <p:nvPr/>
        </p:nvSpPr>
        <p:spPr bwMode="auto">
          <a:xfrm>
            <a:off x="7375525" y="4598988"/>
            <a:ext cx="32702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1" name="Rectangle 118"/>
          <p:cNvSpPr>
            <a:spLocks noChangeArrowheads="1"/>
          </p:cNvSpPr>
          <p:nvPr/>
        </p:nvSpPr>
        <p:spPr bwMode="auto">
          <a:xfrm>
            <a:off x="7375525" y="4602163"/>
            <a:ext cx="2984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Wicomico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02" name="Rectangle 119"/>
          <p:cNvSpPr>
            <a:spLocks noChangeArrowheads="1"/>
          </p:cNvSpPr>
          <p:nvPr/>
        </p:nvSpPr>
        <p:spPr bwMode="auto">
          <a:xfrm>
            <a:off x="7126288" y="5002213"/>
            <a:ext cx="528637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3" name="Rectangle 120"/>
          <p:cNvSpPr>
            <a:spLocks noChangeArrowheads="1"/>
          </p:cNvSpPr>
          <p:nvPr/>
        </p:nvSpPr>
        <p:spPr bwMode="auto">
          <a:xfrm>
            <a:off x="7140575" y="5018088"/>
            <a:ext cx="3159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4" name="Rectangle 121"/>
          <p:cNvSpPr>
            <a:spLocks noChangeArrowheads="1"/>
          </p:cNvSpPr>
          <p:nvPr/>
        </p:nvSpPr>
        <p:spPr bwMode="auto">
          <a:xfrm>
            <a:off x="7708900" y="4830763"/>
            <a:ext cx="58896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5" name="Rectangle 122"/>
          <p:cNvSpPr>
            <a:spLocks noChangeArrowheads="1"/>
          </p:cNvSpPr>
          <p:nvPr/>
        </p:nvSpPr>
        <p:spPr bwMode="auto">
          <a:xfrm>
            <a:off x="7726363" y="4845050"/>
            <a:ext cx="338137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6" name="Rectangle 123"/>
          <p:cNvSpPr>
            <a:spLocks noChangeArrowheads="1"/>
          </p:cNvSpPr>
          <p:nvPr/>
        </p:nvSpPr>
        <p:spPr bwMode="auto">
          <a:xfrm>
            <a:off x="7726363" y="4846638"/>
            <a:ext cx="309562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Worcester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07" name="Rectangle 124"/>
          <p:cNvSpPr>
            <a:spLocks noChangeArrowheads="1"/>
          </p:cNvSpPr>
          <p:nvPr/>
        </p:nvSpPr>
        <p:spPr bwMode="auto">
          <a:xfrm>
            <a:off x="7067550" y="3563938"/>
            <a:ext cx="2984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8" name="Rectangle 125"/>
          <p:cNvSpPr>
            <a:spLocks noChangeArrowheads="1"/>
          </p:cNvSpPr>
          <p:nvPr/>
        </p:nvSpPr>
        <p:spPr bwMode="auto">
          <a:xfrm>
            <a:off x="7083425" y="3579813"/>
            <a:ext cx="11906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09" name="Rectangle 126"/>
          <p:cNvSpPr>
            <a:spLocks noChangeArrowheads="1"/>
          </p:cNvSpPr>
          <p:nvPr/>
        </p:nvSpPr>
        <p:spPr bwMode="auto">
          <a:xfrm>
            <a:off x="7083425" y="3581400"/>
            <a:ext cx="1063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Car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10" name="Rectangle 127"/>
          <p:cNvSpPr>
            <a:spLocks noChangeArrowheads="1"/>
          </p:cNvSpPr>
          <p:nvPr/>
        </p:nvSpPr>
        <p:spPr bwMode="auto">
          <a:xfrm>
            <a:off x="7243763" y="3579813"/>
            <a:ext cx="254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11" name="Rectangle 128"/>
          <p:cNvSpPr>
            <a:spLocks noChangeArrowheads="1"/>
          </p:cNvSpPr>
          <p:nvPr/>
        </p:nvSpPr>
        <p:spPr bwMode="auto">
          <a:xfrm>
            <a:off x="7243763" y="3581400"/>
            <a:ext cx="206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-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12" name="Rectangle 129"/>
          <p:cNvSpPr>
            <a:spLocks noChangeArrowheads="1"/>
          </p:cNvSpPr>
          <p:nvPr/>
        </p:nvSpPr>
        <p:spPr bwMode="auto">
          <a:xfrm>
            <a:off x="7083425" y="3675063"/>
            <a:ext cx="163513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13" name="Rectangle 130"/>
          <p:cNvSpPr>
            <a:spLocks noChangeArrowheads="1"/>
          </p:cNvSpPr>
          <p:nvPr/>
        </p:nvSpPr>
        <p:spPr bwMode="auto">
          <a:xfrm>
            <a:off x="7083425" y="3681413"/>
            <a:ext cx="1460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oline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14" name="Freeform 131"/>
          <p:cNvSpPr>
            <a:spLocks/>
          </p:cNvSpPr>
          <p:nvPr/>
        </p:nvSpPr>
        <p:spPr bwMode="auto">
          <a:xfrm>
            <a:off x="6691313" y="2273300"/>
            <a:ext cx="625475" cy="677863"/>
          </a:xfrm>
          <a:custGeom>
            <a:avLst/>
            <a:gdLst>
              <a:gd name="T0" fmla="*/ 2147483647 w 394"/>
              <a:gd name="T1" fmla="*/ 0 h 427"/>
              <a:gd name="T2" fmla="*/ 0 w 394"/>
              <a:gd name="T3" fmla="*/ 0 h 427"/>
              <a:gd name="T4" fmla="*/ 0 w 394"/>
              <a:gd name="T5" fmla="*/ 2147483647 h 427"/>
              <a:gd name="T6" fmla="*/ 2147483647 w 394"/>
              <a:gd name="T7" fmla="*/ 2147483647 h 427"/>
              <a:gd name="T8" fmla="*/ 2147483647 w 394"/>
              <a:gd name="T9" fmla="*/ 2147483647 h 427"/>
              <a:gd name="T10" fmla="*/ 2147483647 w 394"/>
              <a:gd name="T11" fmla="*/ 2147483647 h 427"/>
              <a:gd name="T12" fmla="*/ 2147483647 w 394"/>
              <a:gd name="T13" fmla="*/ 2147483647 h 427"/>
              <a:gd name="T14" fmla="*/ 2147483647 w 394"/>
              <a:gd name="T15" fmla="*/ 2147483647 h 427"/>
              <a:gd name="T16" fmla="*/ 2147483647 w 394"/>
              <a:gd name="T17" fmla="*/ 2147483647 h 427"/>
              <a:gd name="T18" fmla="*/ 2147483647 w 394"/>
              <a:gd name="T19" fmla="*/ 2147483647 h 427"/>
              <a:gd name="T20" fmla="*/ 2147483647 w 394"/>
              <a:gd name="T21" fmla="*/ 2147483647 h 427"/>
              <a:gd name="T22" fmla="*/ 2147483647 w 394"/>
              <a:gd name="T23" fmla="*/ 2147483647 h 427"/>
              <a:gd name="T24" fmla="*/ 2147483647 w 394"/>
              <a:gd name="T25" fmla="*/ 2147483647 h 427"/>
              <a:gd name="T26" fmla="*/ 2147483647 w 394"/>
              <a:gd name="T27" fmla="*/ 2147483647 h 427"/>
              <a:gd name="T28" fmla="*/ 2147483647 w 394"/>
              <a:gd name="T29" fmla="*/ 2147483647 h 427"/>
              <a:gd name="T30" fmla="*/ 2147483647 w 394"/>
              <a:gd name="T31" fmla="*/ 2147483647 h 427"/>
              <a:gd name="T32" fmla="*/ 2147483647 w 394"/>
              <a:gd name="T33" fmla="*/ 2147483647 h 427"/>
              <a:gd name="T34" fmla="*/ 2147483647 w 394"/>
              <a:gd name="T35" fmla="*/ 2147483647 h 427"/>
              <a:gd name="T36" fmla="*/ 2147483647 w 394"/>
              <a:gd name="T37" fmla="*/ 2147483647 h 427"/>
              <a:gd name="T38" fmla="*/ 2147483647 w 394"/>
              <a:gd name="T39" fmla="*/ 2147483647 h 427"/>
              <a:gd name="T40" fmla="*/ 2147483647 w 394"/>
              <a:gd name="T41" fmla="*/ 2147483647 h 427"/>
              <a:gd name="T42" fmla="*/ 2147483647 w 394"/>
              <a:gd name="T43" fmla="*/ 2147483647 h 427"/>
              <a:gd name="T44" fmla="*/ 2147483647 w 394"/>
              <a:gd name="T45" fmla="*/ 2147483647 h 427"/>
              <a:gd name="T46" fmla="*/ 2147483647 w 394"/>
              <a:gd name="T47" fmla="*/ 2147483647 h 427"/>
              <a:gd name="T48" fmla="*/ 2147483647 w 394"/>
              <a:gd name="T49" fmla="*/ 2147483647 h 427"/>
              <a:gd name="T50" fmla="*/ 2147483647 w 394"/>
              <a:gd name="T51" fmla="*/ 2147483647 h 427"/>
              <a:gd name="T52" fmla="*/ 2147483647 w 394"/>
              <a:gd name="T53" fmla="*/ 2147483647 h 427"/>
              <a:gd name="T54" fmla="*/ 2147483647 w 394"/>
              <a:gd name="T55" fmla="*/ 2147483647 h 427"/>
              <a:gd name="T56" fmla="*/ 2147483647 w 394"/>
              <a:gd name="T57" fmla="*/ 0 h 4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94"/>
              <a:gd name="T88" fmla="*/ 0 h 427"/>
              <a:gd name="T89" fmla="*/ 394 w 394"/>
              <a:gd name="T90" fmla="*/ 427 h 42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94" h="427">
                <a:moveTo>
                  <a:pt x="394" y="0"/>
                </a:moveTo>
                <a:lnTo>
                  <a:pt x="0" y="0"/>
                </a:lnTo>
                <a:lnTo>
                  <a:pt x="0" y="9"/>
                </a:lnTo>
                <a:lnTo>
                  <a:pt x="85" y="143"/>
                </a:lnTo>
                <a:lnTo>
                  <a:pt x="114" y="197"/>
                </a:lnTo>
                <a:lnTo>
                  <a:pt x="121" y="217"/>
                </a:lnTo>
                <a:lnTo>
                  <a:pt x="133" y="228"/>
                </a:lnTo>
                <a:lnTo>
                  <a:pt x="162" y="226"/>
                </a:lnTo>
                <a:lnTo>
                  <a:pt x="202" y="213"/>
                </a:lnTo>
                <a:lnTo>
                  <a:pt x="239" y="206"/>
                </a:lnTo>
                <a:lnTo>
                  <a:pt x="247" y="211"/>
                </a:lnTo>
                <a:lnTo>
                  <a:pt x="237" y="221"/>
                </a:lnTo>
                <a:lnTo>
                  <a:pt x="212" y="333"/>
                </a:lnTo>
                <a:lnTo>
                  <a:pt x="219" y="342"/>
                </a:lnTo>
                <a:lnTo>
                  <a:pt x="243" y="344"/>
                </a:lnTo>
                <a:lnTo>
                  <a:pt x="239" y="359"/>
                </a:lnTo>
                <a:lnTo>
                  <a:pt x="228" y="362"/>
                </a:lnTo>
                <a:lnTo>
                  <a:pt x="206" y="383"/>
                </a:lnTo>
                <a:lnTo>
                  <a:pt x="195" y="392"/>
                </a:lnTo>
                <a:lnTo>
                  <a:pt x="202" y="403"/>
                </a:lnTo>
                <a:lnTo>
                  <a:pt x="214" y="403"/>
                </a:lnTo>
                <a:lnTo>
                  <a:pt x="250" y="406"/>
                </a:lnTo>
                <a:lnTo>
                  <a:pt x="271" y="412"/>
                </a:lnTo>
                <a:lnTo>
                  <a:pt x="289" y="418"/>
                </a:lnTo>
                <a:lnTo>
                  <a:pt x="304" y="427"/>
                </a:lnTo>
                <a:lnTo>
                  <a:pt x="344" y="425"/>
                </a:lnTo>
                <a:lnTo>
                  <a:pt x="361" y="416"/>
                </a:lnTo>
                <a:lnTo>
                  <a:pt x="394" y="406"/>
                </a:lnTo>
                <a:lnTo>
                  <a:pt x="394" y="0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5" name="Freeform 132"/>
          <p:cNvSpPr>
            <a:spLocks/>
          </p:cNvSpPr>
          <p:nvPr/>
        </p:nvSpPr>
        <p:spPr bwMode="auto">
          <a:xfrm>
            <a:off x="6851650" y="2646363"/>
            <a:ext cx="106363" cy="242887"/>
          </a:xfrm>
          <a:custGeom>
            <a:avLst/>
            <a:gdLst>
              <a:gd name="T0" fmla="*/ 2147483647 w 67"/>
              <a:gd name="T1" fmla="*/ 0 h 153"/>
              <a:gd name="T2" fmla="*/ 2147483647 w 67"/>
              <a:gd name="T3" fmla="*/ 0 h 153"/>
              <a:gd name="T4" fmla="*/ 2147483647 w 67"/>
              <a:gd name="T5" fmla="*/ 2147483647 h 153"/>
              <a:gd name="T6" fmla="*/ 2147483647 w 67"/>
              <a:gd name="T7" fmla="*/ 2147483647 h 153"/>
              <a:gd name="T8" fmla="*/ 2147483647 w 67"/>
              <a:gd name="T9" fmla="*/ 2147483647 h 153"/>
              <a:gd name="T10" fmla="*/ 2147483647 w 67"/>
              <a:gd name="T11" fmla="*/ 2147483647 h 153"/>
              <a:gd name="T12" fmla="*/ 2147483647 w 67"/>
              <a:gd name="T13" fmla="*/ 2147483647 h 153"/>
              <a:gd name="T14" fmla="*/ 0 w 67"/>
              <a:gd name="T15" fmla="*/ 2147483647 h 153"/>
              <a:gd name="T16" fmla="*/ 2147483647 w 67"/>
              <a:gd name="T17" fmla="*/ 2147483647 h 153"/>
              <a:gd name="T18" fmla="*/ 2147483647 w 67"/>
              <a:gd name="T19" fmla="*/ 2147483647 h 153"/>
              <a:gd name="T20" fmla="*/ 2147483647 w 67"/>
              <a:gd name="T21" fmla="*/ 2147483647 h 153"/>
              <a:gd name="T22" fmla="*/ 2147483647 w 67"/>
              <a:gd name="T23" fmla="*/ 2147483647 h 153"/>
              <a:gd name="T24" fmla="*/ 2147483647 w 67"/>
              <a:gd name="T25" fmla="*/ 2147483647 h 153"/>
              <a:gd name="T26" fmla="*/ 2147483647 w 67"/>
              <a:gd name="T27" fmla="*/ 2147483647 h 153"/>
              <a:gd name="T28" fmla="*/ 2147483647 w 67"/>
              <a:gd name="T29" fmla="*/ 0 h 1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"/>
              <a:gd name="T46" fmla="*/ 0 h 153"/>
              <a:gd name="T47" fmla="*/ 67 w 67"/>
              <a:gd name="T48" fmla="*/ 153 h 1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" h="153">
                <a:moveTo>
                  <a:pt x="24" y="0"/>
                </a:moveTo>
                <a:lnTo>
                  <a:pt x="57" y="0"/>
                </a:lnTo>
                <a:lnTo>
                  <a:pt x="61" y="55"/>
                </a:lnTo>
                <a:lnTo>
                  <a:pt x="67" y="98"/>
                </a:lnTo>
                <a:lnTo>
                  <a:pt x="65" y="114"/>
                </a:lnTo>
                <a:lnTo>
                  <a:pt x="26" y="153"/>
                </a:lnTo>
                <a:lnTo>
                  <a:pt x="11" y="153"/>
                </a:lnTo>
                <a:lnTo>
                  <a:pt x="0" y="149"/>
                </a:lnTo>
                <a:lnTo>
                  <a:pt x="4" y="140"/>
                </a:lnTo>
                <a:lnTo>
                  <a:pt x="35" y="114"/>
                </a:lnTo>
                <a:lnTo>
                  <a:pt x="46" y="107"/>
                </a:lnTo>
                <a:lnTo>
                  <a:pt x="44" y="92"/>
                </a:lnTo>
                <a:lnTo>
                  <a:pt x="15" y="76"/>
                </a:lnTo>
                <a:lnTo>
                  <a:pt x="11" y="52"/>
                </a:lnTo>
                <a:lnTo>
                  <a:pt x="24" y="0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6" name="Freeform 133"/>
          <p:cNvSpPr>
            <a:spLocks/>
          </p:cNvSpPr>
          <p:nvPr/>
        </p:nvSpPr>
        <p:spPr bwMode="auto">
          <a:xfrm>
            <a:off x="6653213" y="2933700"/>
            <a:ext cx="666750" cy="630238"/>
          </a:xfrm>
          <a:custGeom>
            <a:avLst/>
            <a:gdLst>
              <a:gd name="T0" fmla="*/ 2147483647 w 420"/>
              <a:gd name="T1" fmla="*/ 2147483647 h 397"/>
              <a:gd name="T2" fmla="*/ 2147483647 w 420"/>
              <a:gd name="T3" fmla="*/ 2147483647 h 397"/>
              <a:gd name="T4" fmla="*/ 2147483647 w 420"/>
              <a:gd name="T5" fmla="*/ 2147483647 h 397"/>
              <a:gd name="T6" fmla="*/ 2147483647 w 420"/>
              <a:gd name="T7" fmla="*/ 2147483647 h 397"/>
              <a:gd name="T8" fmla="*/ 2147483647 w 420"/>
              <a:gd name="T9" fmla="*/ 2147483647 h 397"/>
              <a:gd name="T10" fmla="*/ 2147483647 w 420"/>
              <a:gd name="T11" fmla="*/ 2147483647 h 397"/>
              <a:gd name="T12" fmla="*/ 2147483647 w 420"/>
              <a:gd name="T13" fmla="*/ 2147483647 h 397"/>
              <a:gd name="T14" fmla="*/ 2147483647 w 420"/>
              <a:gd name="T15" fmla="*/ 2147483647 h 397"/>
              <a:gd name="T16" fmla="*/ 2147483647 w 420"/>
              <a:gd name="T17" fmla="*/ 2147483647 h 397"/>
              <a:gd name="T18" fmla="*/ 2147483647 w 420"/>
              <a:gd name="T19" fmla="*/ 2147483647 h 397"/>
              <a:gd name="T20" fmla="*/ 2147483647 w 420"/>
              <a:gd name="T21" fmla="*/ 2147483647 h 397"/>
              <a:gd name="T22" fmla="*/ 2147483647 w 420"/>
              <a:gd name="T23" fmla="*/ 2147483647 h 397"/>
              <a:gd name="T24" fmla="*/ 2147483647 w 420"/>
              <a:gd name="T25" fmla="*/ 2147483647 h 397"/>
              <a:gd name="T26" fmla="*/ 2147483647 w 420"/>
              <a:gd name="T27" fmla="*/ 2147483647 h 397"/>
              <a:gd name="T28" fmla="*/ 2147483647 w 420"/>
              <a:gd name="T29" fmla="*/ 2147483647 h 397"/>
              <a:gd name="T30" fmla="*/ 2147483647 w 420"/>
              <a:gd name="T31" fmla="*/ 2147483647 h 397"/>
              <a:gd name="T32" fmla="*/ 2147483647 w 420"/>
              <a:gd name="T33" fmla="*/ 2147483647 h 397"/>
              <a:gd name="T34" fmla="*/ 2147483647 w 420"/>
              <a:gd name="T35" fmla="*/ 2147483647 h 397"/>
              <a:gd name="T36" fmla="*/ 2147483647 w 420"/>
              <a:gd name="T37" fmla="*/ 2147483647 h 397"/>
              <a:gd name="T38" fmla="*/ 2147483647 w 420"/>
              <a:gd name="T39" fmla="*/ 2147483647 h 397"/>
              <a:gd name="T40" fmla="*/ 2147483647 w 420"/>
              <a:gd name="T41" fmla="*/ 2147483647 h 397"/>
              <a:gd name="T42" fmla="*/ 2147483647 w 420"/>
              <a:gd name="T43" fmla="*/ 2147483647 h 397"/>
              <a:gd name="T44" fmla="*/ 2147483647 w 420"/>
              <a:gd name="T45" fmla="*/ 2147483647 h 397"/>
              <a:gd name="T46" fmla="*/ 2147483647 w 420"/>
              <a:gd name="T47" fmla="*/ 2147483647 h 397"/>
              <a:gd name="T48" fmla="*/ 2147483647 w 420"/>
              <a:gd name="T49" fmla="*/ 2147483647 h 397"/>
              <a:gd name="T50" fmla="*/ 2147483647 w 420"/>
              <a:gd name="T51" fmla="*/ 2147483647 h 397"/>
              <a:gd name="T52" fmla="*/ 0 w 420"/>
              <a:gd name="T53" fmla="*/ 2147483647 h 397"/>
              <a:gd name="T54" fmla="*/ 2147483647 w 420"/>
              <a:gd name="T55" fmla="*/ 2147483647 h 397"/>
              <a:gd name="T56" fmla="*/ 2147483647 w 420"/>
              <a:gd name="T57" fmla="*/ 2147483647 h 397"/>
              <a:gd name="T58" fmla="*/ 2147483647 w 420"/>
              <a:gd name="T59" fmla="*/ 2147483647 h 397"/>
              <a:gd name="T60" fmla="*/ 2147483647 w 420"/>
              <a:gd name="T61" fmla="*/ 2147483647 h 397"/>
              <a:gd name="T62" fmla="*/ 2147483647 w 420"/>
              <a:gd name="T63" fmla="*/ 2147483647 h 397"/>
              <a:gd name="T64" fmla="*/ 2147483647 w 420"/>
              <a:gd name="T65" fmla="*/ 2147483647 h 397"/>
              <a:gd name="T66" fmla="*/ 2147483647 w 420"/>
              <a:gd name="T67" fmla="*/ 2147483647 h 397"/>
              <a:gd name="T68" fmla="*/ 2147483647 w 420"/>
              <a:gd name="T69" fmla="*/ 2147483647 h 397"/>
              <a:gd name="T70" fmla="*/ 2147483647 w 420"/>
              <a:gd name="T71" fmla="*/ 2147483647 h 397"/>
              <a:gd name="T72" fmla="*/ 2147483647 w 420"/>
              <a:gd name="T73" fmla="*/ 2147483647 h 397"/>
              <a:gd name="T74" fmla="*/ 2147483647 w 420"/>
              <a:gd name="T75" fmla="*/ 0 h 397"/>
              <a:gd name="T76" fmla="*/ 2147483647 w 420"/>
              <a:gd name="T77" fmla="*/ 2147483647 h 397"/>
              <a:gd name="T78" fmla="*/ 2147483647 w 420"/>
              <a:gd name="T79" fmla="*/ 2147483647 h 397"/>
              <a:gd name="T80" fmla="*/ 2147483647 w 420"/>
              <a:gd name="T81" fmla="*/ 2147483647 h 397"/>
              <a:gd name="T82" fmla="*/ 2147483647 w 420"/>
              <a:gd name="T83" fmla="*/ 2147483647 h 397"/>
              <a:gd name="T84" fmla="*/ 2147483647 w 420"/>
              <a:gd name="T85" fmla="*/ 2147483647 h 397"/>
              <a:gd name="T86" fmla="*/ 2147483647 w 420"/>
              <a:gd name="T87" fmla="*/ 2147483647 h 39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0"/>
              <a:gd name="T133" fmla="*/ 0 h 397"/>
              <a:gd name="T134" fmla="*/ 420 w 420"/>
              <a:gd name="T135" fmla="*/ 397 h 39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0" h="397">
                <a:moveTo>
                  <a:pt x="420" y="5"/>
                </a:moveTo>
                <a:lnTo>
                  <a:pt x="420" y="134"/>
                </a:lnTo>
                <a:lnTo>
                  <a:pt x="379" y="125"/>
                </a:lnTo>
                <a:lnTo>
                  <a:pt x="354" y="121"/>
                </a:lnTo>
                <a:lnTo>
                  <a:pt x="239" y="134"/>
                </a:lnTo>
                <a:lnTo>
                  <a:pt x="221" y="141"/>
                </a:lnTo>
                <a:lnTo>
                  <a:pt x="201" y="175"/>
                </a:lnTo>
                <a:lnTo>
                  <a:pt x="182" y="184"/>
                </a:lnTo>
                <a:lnTo>
                  <a:pt x="175" y="197"/>
                </a:lnTo>
                <a:lnTo>
                  <a:pt x="192" y="222"/>
                </a:lnTo>
                <a:lnTo>
                  <a:pt x="186" y="234"/>
                </a:lnTo>
                <a:lnTo>
                  <a:pt x="164" y="241"/>
                </a:lnTo>
                <a:lnTo>
                  <a:pt x="127" y="269"/>
                </a:lnTo>
                <a:lnTo>
                  <a:pt x="92" y="285"/>
                </a:lnTo>
                <a:lnTo>
                  <a:pt x="77" y="289"/>
                </a:lnTo>
                <a:lnTo>
                  <a:pt x="70" y="300"/>
                </a:lnTo>
                <a:lnTo>
                  <a:pt x="72" y="381"/>
                </a:lnTo>
                <a:lnTo>
                  <a:pt x="68" y="388"/>
                </a:lnTo>
                <a:lnTo>
                  <a:pt x="57" y="397"/>
                </a:lnTo>
                <a:lnTo>
                  <a:pt x="42" y="390"/>
                </a:lnTo>
                <a:lnTo>
                  <a:pt x="39" y="381"/>
                </a:lnTo>
                <a:lnTo>
                  <a:pt x="39" y="305"/>
                </a:lnTo>
                <a:lnTo>
                  <a:pt x="37" y="294"/>
                </a:lnTo>
                <a:lnTo>
                  <a:pt x="35" y="285"/>
                </a:lnTo>
                <a:lnTo>
                  <a:pt x="18" y="263"/>
                </a:lnTo>
                <a:lnTo>
                  <a:pt x="9" y="252"/>
                </a:lnTo>
                <a:lnTo>
                  <a:pt x="0" y="241"/>
                </a:lnTo>
                <a:lnTo>
                  <a:pt x="4" y="228"/>
                </a:lnTo>
                <a:lnTo>
                  <a:pt x="28" y="187"/>
                </a:lnTo>
                <a:lnTo>
                  <a:pt x="44" y="167"/>
                </a:lnTo>
                <a:lnTo>
                  <a:pt x="55" y="132"/>
                </a:lnTo>
                <a:lnTo>
                  <a:pt x="66" y="116"/>
                </a:lnTo>
                <a:lnTo>
                  <a:pt x="88" y="60"/>
                </a:lnTo>
                <a:lnTo>
                  <a:pt x="92" y="49"/>
                </a:lnTo>
                <a:lnTo>
                  <a:pt x="98" y="27"/>
                </a:lnTo>
                <a:lnTo>
                  <a:pt x="140" y="5"/>
                </a:lnTo>
                <a:lnTo>
                  <a:pt x="168" y="13"/>
                </a:lnTo>
                <a:lnTo>
                  <a:pt x="210" y="0"/>
                </a:lnTo>
                <a:lnTo>
                  <a:pt x="263" y="5"/>
                </a:lnTo>
                <a:lnTo>
                  <a:pt x="298" y="16"/>
                </a:lnTo>
                <a:lnTo>
                  <a:pt x="339" y="27"/>
                </a:lnTo>
                <a:lnTo>
                  <a:pt x="370" y="22"/>
                </a:lnTo>
                <a:lnTo>
                  <a:pt x="390" y="9"/>
                </a:lnTo>
                <a:lnTo>
                  <a:pt x="420" y="5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7" name="Freeform 134"/>
          <p:cNvSpPr>
            <a:spLocks/>
          </p:cNvSpPr>
          <p:nvPr/>
        </p:nvSpPr>
        <p:spPr bwMode="auto">
          <a:xfrm>
            <a:off x="7073900" y="3382963"/>
            <a:ext cx="242888" cy="746125"/>
          </a:xfrm>
          <a:custGeom>
            <a:avLst/>
            <a:gdLst>
              <a:gd name="T0" fmla="*/ 2147483647 w 153"/>
              <a:gd name="T1" fmla="*/ 0 h 470"/>
              <a:gd name="T2" fmla="*/ 2147483647 w 153"/>
              <a:gd name="T3" fmla="*/ 2147483647 h 470"/>
              <a:gd name="T4" fmla="*/ 2147483647 w 153"/>
              <a:gd name="T5" fmla="*/ 2147483647 h 470"/>
              <a:gd name="T6" fmla="*/ 2147483647 w 153"/>
              <a:gd name="T7" fmla="*/ 2147483647 h 470"/>
              <a:gd name="T8" fmla="*/ 0 w 153"/>
              <a:gd name="T9" fmla="*/ 2147483647 h 470"/>
              <a:gd name="T10" fmla="*/ 0 w 153"/>
              <a:gd name="T11" fmla="*/ 2147483647 h 470"/>
              <a:gd name="T12" fmla="*/ 2147483647 w 153"/>
              <a:gd name="T13" fmla="*/ 2147483647 h 470"/>
              <a:gd name="T14" fmla="*/ 2147483647 w 153"/>
              <a:gd name="T15" fmla="*/ 2147483647 h 470"/>
              <a:gd name="T16" fmla="*/ 2147483647 w 153"/>
              <a:gd name="T17" fmla="*/ 2147483647 h 470"/>
              <a:gd name="T18" fmla="*/ 2147483647 w 153"/>
              <a:gd name="T19" fmla="*/ 2147483647 h 470"/>
              <a:gd name="T20" fmla="*/ 2147483647 w 153"/>
              <a:gd name="T21" fmla="*/ 2147483647 h 470"/>
              <a:gd name="T22" fmla="*/ 2147483647 w 153"/>
              <a:gd name="T23" fmla="*/ 2147483647 h 470"/>
              <a:gd name="T24" fmla="*/ 2147483647 w 153"/>
              <a:gd name="T25" fmla="*/ 2147483647 h 470"/>
              <a:gd name="T26" fmla="*/ 2147483647 w 153"/>
              <a:gd name="T27" fmla="*/ 2147483647 h 470"/>
              <a:gd name="T28" fmla="*/ 2147483647 w 153"/>
              <a:gd name="T29" fmla="*/ 2147483647 h 470"/>
              <a:gd name="T30" fmla="*/ 2147483647 w 153"/>
              <a:gd name="T31" fmla="*/ 2147483647 h 470"/>
              <a:gd name="T32" fmla="*/ 2147483647 w 153"/>
              <a:gd name="T33" fmla="*/ 2147483647 h 470"/>
              <a:gd name="T34" fmla="*/ 2147483647 w 153"/>
              <a:gd name="T35" fmla="*/ 2147483647 h 470"/>
              <a:gd name="T36" fmla="*/ 2147483647 w 153"/>
              <a:gd name="T37" fmla="*/ 2147483647 h 470"/>
              <a:gd name="T38" fmla="*/ 2147483647 w 153"/>
              <a:gd name="T39" fmla="*/ 2147483647 h 470"/>
              <a:gd name="T40" fmla="*/ 2147483647 w 153"/>
              <a:gd name="T41" fmla="*/ 0 h 4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3"/>
              <a:gd name="T64" fmla="*/ 0 h 470"/>
              <a:gd name="T65" fmla="*/ 153 w 153"/>
              <a:gd name="T66" fmla="*/ 470 h 4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3" h="470">
                <a:moveTo>
                  <a:pt x="151" y="0"/>
                </a:moveTo>
                <a:lnTo>
                  <a:pt x="153" y="450"/>
                </a:lnTo>
                <a:lnTo>
                  <a:pt x="76" y="455"/>
                </a:lnTo>
                <a:lnTo>
                  <a:pt x="37" y="470"/>
                </a:lnTo>
                <a:lnTo>
                  <a:pt x="0" y="429"/>
                </a:lnTo>
                <a:lnTo>
                  <a:pt x="0" y="420"/>
                </a:lnTo>
                <a:lnTo>
                  <a:pt x="15" y="398"/>
                </a:lnTo>
                <a:lnTo>
                  <a:pt x="66" y="339"/>
                </a:lnTo>
                <a:lnTo>
                  <a:pt x="70" y="321"/>
                </a:lnTo>
                <a:lnTo>
                  <a:pt x="61" y="306"/>
                </a:lnTo>
                <a:lnTo>
                  <a:pt x="37" y="262"/>
                </a:lnTo>
                <a:lnTo>
                  <a:pt x="2" y="195"/>
                </a:lnTo>
                <a:lnTo>
                  <a:pt x="13" y="171"/>
                </a:lnTo>
                <a:lnTo>
                  <a:pt x="13" y="144"/>
                </a:lnTo>
                <a:lnTo>
                  <a:pt x="19" y="120"/>
                </a:lnTo>
                <a:lnTo>
                  <a:pt x="28" y="102"/>
                </a:lnTo>
                <a:lnTo>
                  <a:pt x="46" y="76"/>
                </a:lnTo>
                <a:lnTo>
                  <a:pt x="66" y="48"/>
                </a:lnTo>
                <a:lnTo>
                  <a:pt x="90" y="22"/>
                </a:lnTo>
                <a:lnTo>
                  <a:pt x="120" y="9"/>
                </a:lnTo>
                <a:lnTo>
                  <a:pt x="151" y="0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8" name="Freeform 135"/>
          <p:cNvSpPr>
            <a:spLocks/>
          </p:cNvSpPr>
          <p:nvPr/>
        </p:nvSpPr>
        <p:spPr bwMode="auto">
          <a:xfrm>
            <a:off x="6615113" y="3690938"/>
            <a:ext cx="541337" cy="584200"/>
          </a:xfrm>
          <a:custGeom>
            <a:avLst/>
            <a:gdLst>
              <a:gd name="T0" fmla="*/ 2147483647 w 341"/>
              <a:gd name="T1" fmla="*/ 2147483647 h 368"/>
              <a:gd name="T2" fmla="*/ 2147483647 w 341"/>
              <a:gd name="T3" fmla="*/ 0 h 368"/>
              <a:gd name="T4" fmla="*/ 2147483647 w 341"/>
              <a:gd name="T5" fmla="*/ 2147483647 h 368"/>
              <a:gd name="T6" fmla="*/ 2147483647 w 341"/>
              <a:gd name="T7" fmla="*/ 2147483647 h 368"/>
              <a:gd name="T8" fmla="*/ 2147483647 w 341"/>
              <a:gd name="T9" fmla="*/ 2147483647 h 368"/>
              <a:gd name="T10" fmla="*/ 2147483647 w 341"/>
              <a:gd name="T11" fmla="*/ 2147483647 h 368"/>
              <a:gd name="T12" fmla="*/ 2147483647 w 341"/>
              <a:gd name="T13" fmla="*/ 2147483647 h 368"/>
              <a:gd name="T14" fmla="*/ 2147483647 w 341"/>
              <a:gd name="T15" fmla="*/ 2147483647 h 368"/>
              <a:gd name="T16" fmla="*/ 2147483647 w 341"/>
              <a:gd name="T17" fmla="*/ 2147483647 h 368"/>
              <a:gd name="T18" fmla="*/ 2147483647 w 341"/>
              <a:gd name="T19" fmla="*/ 2147483647 h 368"/>
              <a:gd name="T20" fmla="*/ 2147483647 w 341"/>
              <a:gd name="T21" fmla="*/ 2147483647 h 368"/>
              <a:gd name="T22" fmla="*/ 2147483647 w 341"/>
              <a:gd name="T23" fmla="*/ 2147483647 h 368"/>
              <a:gd name="T24" fmla="*/ 2147483647 w 341"/>
              <a:gd name="T25" fmla="*/ 2147483647 h 368"/>
              <a:gd name="T26" fmla="*/ 2147483647 w 341"/>
              <a:gd name="T27" fmla="*/ 2147483647 h 368"/>
              <a:gd name="T28" fmla="*/ 2147483647 w 341"/>
              <a:gd name="T29" fmla="*/ 2147483647 h 368"/>
              <a:gd name="T30" fmla="*/ 2147483647 w 341"/>
              <a:gd name="T31" fmla="*/ 2147483647 h 368"/>
              <a:gd name="T32" fmla="*/ 2147483647 w 341"/>
              <a:gd name="T33" fmla="*/ 2147483647 h 368"/>
              <a:gd name="T34" fmla="*/ 2147483647 w 341"/>
              <a:gd name="T35" fmla="*/ 2147483647 h 368"/>
              <a:gd name="T36" fmla="*/ 2147483647 w 341"/>
              <a:gd name="T37" fmla="*/ 2147483647 h 368"/>
              <a:gd name="T38" fmla="*/ 2147483647 w 341"/>
              <a:gd name="T39" fmla="*/ 2147483647 h 368"/>
              <a:gd name="T40" fmla="*/ 2147483647 w 341"/>
              <a:gd name="T41" fmla="*/ 2147483647 h 368"/>
              <a:gd name="T42" fmla="*/ 2147483647 w 341"/>
              <a:gd name="T43" fmla="*/ 2147483647 h 368"/>
              <a:gd name="T44" fmla="*/ 2147483647 w 341"/>
              <a:gd name="T45" fmla="*/ 2147483647 h 368"/>
              <a:gd name="T46" fmla="*/ 2147483647 w 341"/>
              <a:gd name="T47" fmla="*/ 2147483647 h 368"/>
              <a:gd name="T48" fmla="*/ 2147483647 w 341"/>
              <a:gd name="T49" fmla="*/ 2147483647 h 368"/>
              <a:gd name="T50" fmla="*/ 2147483647 w 341"/>
              <a:gd name="T51" fmla="*/ 2147483647 h 368"/>
              <a:gd name="T52" fmla="*/ 2147483647 w 341"/>
              <a:gd name="T53" fmla="*/ 2147483647 h 368"/>
              <a:gd name="T54" fmla="*/ 2147483647 w 341"/>
              <a:gd name="T55" fmla="*/ 2147483647 h 368"/>
              <a:gd name="T56" fmla="*/ 2147483647 w 341"/>
              <a:gd name="T57" fmla="*/ 2147483647 h 368"/>
              <a:gd name="T58" fmla="*/ 2147483647 w 341"/>
              <a:gd name="T59" fmla="*/ 2147483647 h 368"/>
              <a:gd name="T60" fmla="*/ 2147483647 w 341"/>
              <a:gd name="T61" fmla="*/ 2147483647 h 368"/>
              <a:gd name="T62" fmla="*/ 2147483647 w 341"/>
              <a:gd name="T63" fmla="*/ 2147483647 h 368"/>
              <a:gd name="T64" fmla="*/ 2147483647 w 341"/>
              <a:gd name="T65" fmla="*/ 2147483647 h 368"/>
              <a:gd name="T66" fmla="*/ 2147483647 w 341"/>
              <a:gd name="T67" fmla="*/ 2147483647 h 368"/>
              <a:gd name="T68" fmla="*/ 2147483647 w 341"/>
              <a:gd name="T69" fmla="*/ 2147483647 h 368"/>
              <a:gd name="T70" fmla="*/ 2147483647 w 341"/>
              <a:gd name="T71" fmla="*/ 2147483647 h 368"/>
              <a:gd name="T72" fmla="*/ 0 w 341"/>
              <a:gd name="T73" fmla="*/ 2147483647 h 368"/>
              <a:gd name="T74" fmla="*/ 2147483647 w 341"/>
              <a:gd name="T75" fmla="*/ 2147483647 h 368"/>
              <a:gd name="T76" fmla="*/ 2147483647 w 341"/>
              <a:gd name="T77" fmla="*/ 2147483647 h 368"/>
              <a:gd name="T78" fmla="*/ 2147483647 w 341"/>
              <a:gd name="T79" fmla="*/ 2147483647 h 368"/>
              <a:gd name="T80" fmla="*/ 2147483647 w 341"/>
              <a:gd name="T81" fmla="*/ 2147483647 h 368"/>
              <a:gd name="T82" fmla="*/ 2147483647 w 341"/>
              <a:gd name="T83" fmla="*/ 2147483647 h 368"/>
              <a:gd name="T84" fmla="*/ 2147483647 w 341"/>
              <a:gd name="T85" fmla="*/ 2147483647 h 368"/>
              <a:gd name="T86" fmla="*/ 2147483647 w 341"/>
              <a:gd name="T87" fmla="*/ 2147483647 h 368"/>
              <a:gd name="T88" fmla="*/ 2147483647 w 341"/>
              <a:gd name="T89" fmla="*/ 2147483647 h 368"/>
              <a:gd name="T90" fmla="*/ 2147483647 w 341"/>
              <a:gd name="T91" fmla="*/ 2147483647 h 368"/>
              <a:gd name="T92" fmla="*/ 2147483647 w 341"/>
              <a:gd name="T93" fmla="*/ 2147483647 h 368"/>
              <a:gd name="T94" fmla="*/ 2147483647 w 341"/>
              <a:gd name="T95" fmla="*/ 2147483647 h 368"/>
              <a:gd name="T96" fmla="*/ 2147483647 w 341"/>
              <a:gd name="T97" fmla="*/ 2147483647 h 368"/>
              <a:gd name="T98" fmla="*/ 2147483647 w 341"/>
              <a:gd name="T99" fmla="*/ 2147483647 h 368"/>
              <a:gd name="T100" fmla="*/ 2147483647 w 341"/>
              <a:gd name="T101" fmla="*/ 2147483647 h 368"/>
              <a:gd name="T102" fmla="*/ 2147483647 w 341"/>
              <a:gd name="T103" fmla="*/ 2147483647 h 368"/>
              <a:gd name="T104" fmla="*/ 2147483647 w 341"/>
              <a:gd name="T105" fmla="*/ 2147483647 h 368"/>
              <a:gd name="T106" fmla="*/ 2147483647 w 341"/>
              <a:gd name="T107" fmla="*/ 2147483647 h 368"/>
              <a:gd name="T108" fmla="*/ 2147483647 w 341"/>
              <a:gd name="T109" fmla="*/ 2147483647 h 368"/>
              <a:gd name="T110" fmla="*/ 2147483647 w 341"/>
              <a:gd name="T111" fmla="*/ 2147483647 h 368"/>
              <a:gd name="T112" fmla="*/ 2147483647 w 341"/>
              <a:gd name="T113" fmla="*/ 2147483647 h 368"/>
              <a:gd name="T114" fmla="*/ 2147483647 w 341"/>
              <a:gd name="T115" fmla="*/ 2147483647 h 3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41"/>
              <a:gd name="T175" fmla="*/ 0 h 368"/>
              <a:gd name="T176" fmla="*/ 341 w 341"/>
              <a:gd name="T177" fmla="*/ 368 h 3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41" h="368">
                <a:moveTo>
                  <a:pt x="190" y="3"/>
                </a:moveTo>
                <a:lnTo>
                  <a:pt x="204" y="0"/>
                </a:lnTo>
                <a:lnTo>
                  <a:pt x="249" y="3"/>
                </a:lnTo>
                <a:lnTo>
                  <a:pt x="269" y="11"/>
                </a:lnTo>
                <a:lnTo>
                  <a:pt x="285" y="20"/>
                </a:lnTo>
                <a:lnTo>
                  <a:pt x="298" y="38"/>
                </a:lnTo>
                <a:lnTo>
                  <a:pt x="313" y="64"/>
                </a:lnTo>
                <a:lnTo>
                  <a:pt x="328" y="103"/>
                </a:lnTo>
                <a:lnTo>
                  <a:pt x="335" y="114"/>
                </a:lnTo>
                <a:lnTo>
                  <a:pt x="341" y="128"/>
                </a:lnTo>
                <a:lnTo>
                  <a:pt x="341" y="141"/>
                </a:lnTo>
                <a:lnTo>
                  <a:pt x="285" y="206"/>
                </a:lnTo>
                <a:lnTo>
                  <a:pt x="269" y="217"/>
                </a:lnTo>
                <a:lnTo>
                  <a:pt x="263" y="230"/>
                </a:lnTo>
                <a:lnTo>
                  <a:pt x="271" y="239"/>
                </a:lnTo>
                <a:lnTo>
                  <a:pt x="280" y="248"/>
                </a:lnTo>
                <a:lnTo>
                  <a:pt x="311" y="279"/>
                </a:lnTo>
                <a:lnTo>
                  <a:pt x="304" y="292"/>
                </a:lnTo>
                <a:lnTo>
                  <a:pt x="285" y="313"/>
                </a:lnTo>
                <a:lnTo>
                  <a:pt x="273" y="355"/>
                </a:lnTo>
                <a:lnTo>
                  <a:pt x="258" y="368"/>
                </a:lnTo>
                <a:lnTo>
                  <a:pt x="245" y="366"/>
                </a:lnTo>
                <a:lnTo>
                  <a:pt x="217" y="351"/>
                </a:lnTo>
                <a:lnTo>
                  <a:pt x="186" y="340"/>
                </a:lnTo>
                <a:lnTo>
                  <a:pt x="166" y="337"/>
                </a:lnTo>
                <a:lnTo>
                  <a:pt x="158" y="331"/>
                </a:lnTo>
                <a:lnTo>
                  <a:pt x="151" y="318"/>
                </a:lnTo>
                <a:lnTo>
                  <a:pt x="160" y="292"/>
                </a:lnTo>
                <a:lnTo>
                  <a:pt x="157" y="283"/>
                </a:lnTo>
                <a:lnTo>
                  <a:pt x="146" y="279"/>
                </a:lnTo>
                <a:lnTo>
                  <a:pt x="90" y="257"/>
                </a:lnTo>
                <a:lnTo>
                  <a:pt x="87" y="248"/>
                </a:lnTo>
                <a:lnTo>
                  <a:pt x="76" y="208"/>
                </a:lnTo>
                <a:lnTo>
                  <a:pt x="66" y="202"/>
                </a:lnTo>
                <a:lnTo>
                  <a:pt x="59" y="217"/>
                </a:lnTo>
                <a:lnTo>
                  <a:pt x="50" y="228"/>
                </a:lnTo>
                <a:lnTo>
                  <a:pt x="0" y="209"/>
                </a:lnTo>
                <a:lnTo>
                  <a:pt x="7" y="197"/>
                </a:lnTo>
                <a:lnTo>
                  <a:pt x="2" y="176"/>
                </a:lnTo>
                <a:lnTo>
                  <a:pt x="13" y="154"/>
                </a:lnTo>
                <a:lnTo>
                  <a:pt x="22" y="103"/>
                </a:lnTo>
                <a:lnTo>
                  <a:pt x="35" y="99"/>
                </a:lnTo>
                <a:lnTo>
                  <a:pt x="44" y="99"/>
                </a:lnTo>
                <a:lnTo>
                  <a:pt x="55" y="119"/>
                </a:lnTo>
                <a:lnTo>
                  <a:pt x="77" y="132"/>
                </a:lnTo>
                <a:lnTo>
                  <a:pt x="92" y="138"/>
                </a:lnTo>
                <a:lnTo>
                  <a:pt x="105" y="151"/>
                </a:lnTo>
                <a:lnTo>
                  <a:pt x="111" y="143"/>
                </a:lnTo>
                <a:lnTo>
                  <a:pt x="105" y="128"/>
                </a:lnTo>
                <a:lnTo>
                  <a:pt x="103" y="86"/>
                </a:lnTo>
                <a:lnTo>
                  <a:pt x="136" y="60"/>
                </a:lnTo>
                <a:lnTo>
                  <a:pt x="151" y="57"/>
                </a:lnTo>
                <a:lnTo>
                  <a:pt x="190" y="60"/>
                </a:lnTo>
                <a:lnTo>
                  <a:pt x="199" y="53"/>
                </a:lnTo>
                <a:lnTo>
                  <a:pt x="199" y="40"/>
                </a:lnTo>
                <a:lnTo>
                  <a:pt x="190" y="29"/>
                </a:lnTo>
                <a:lnTo>
                  <a:pt x="186" y="14"/>
                </a:lnTo>
                <a:lnTo>
                  <a:pt x="190" y="3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9" name="Freeform 136"/>
          <p:cNvSpPr>
            <a:spLocks/>
          </p:cNvSpPr>
          <p:nvPr/>
        </p:nvSpPr>
        <p:spPr bwMode="auto">
          <a:xfrm>
            <a:off x="6600825" y="4111625"/>
            <a:ext cx="709613" cy="960396"/>
          </a:xfrm>
          <a:custGeom>
            <a:avLst/>
            <a:gdLst>
              <a:gd name="T0" fmla="*/ 2147483647 w 447"/>
              <a:gd name="T1" fmla="*/ 0 h 482"/>
              <a:gd name="T2" fmla="*/ 2147483647 w 447"/>
              <a:gd name="T3" fmla="*/ 2147483647 h 482"/>
              <a:gd name="T4" fmla="*/ 2147483647 w 447"/>
              <a:gd name="T5" fmla="*/ 2147483647 h 482"/>
              <a:gd name="T6" fmla="*/ 2147483647 w 447"/>
              <a:gd name="T7" fmla="*/ 2147483647 h 482"/>
              <a:gd name="T8" fmla="*/ 2147483647 w 447"/>
              <a:gd name="T9" fmla="*/ 2147483647 h 482"/>
              <a:gd name="T10" fmla="*/ 2147483647 w 447"/>
              <a:gd name="T11" fmla="*/ 2147483647 h 482"/>
              <a:gd name="T12" fmla="*/ 2147483647 w 447"/>
              <a:gd name="T13" fmla="*/ 2147483647 h 482"/>
              <a:gd name="T14" fmla="*/ 2147483647 w 447"/>
              <a:gd name="T15" fmla="*/ 2147483647 h 482"/>
              <a:gd name="T16" fmla="*/ 2147483647 w 447"/>
              <a:gd name="T17" fmla="*/ 2147483647 h 482"/>
              <a:gd name="T18" fmla="*/ 2147483647 w 447"/>
              <a:gd name="T19" fmla="*/ 2147483647 h 482"/>
              <a:gd name="T20" fmla="*/ 2147483647 w 447"/>
              <a:gd name="T21" fmla="*/ 2147483647 h 482"/>
              <a:gd name="T22" fmla="*/ 2147483647 w 447"/>
              <a:gd name="T23" fmla="*/ 2147483647 h 482"/>
              <a:gd name="T24" fmla="*/ 0 w 447"/>
              <a:gd name="T25" fmla="*/ 2147483647 h 482"/>
              <a:gd name="T26" fmla="*/ 2147483647 w 447"/>
              <a:gd name="T27" fmla="*/ 2147483647 h 482"/>
              <a:gd name="T28" fmla="*/ 2147483647 w 447"/>
              <a:gd name="T29" fmla="*/ 2147483647 h 482"/>
              <a:gd name="T30" fmla="*/ 2147483647 w 447"/>
              <a:gd name="T31" fmla="*/ 2147483647 h 482"/>
              <a:gd name="T32" fmla="*/ 2147483647 w 447"/>
              <a:gd name="T33" fmla="*/ 2147483647 h 482"/>
              <a:gd name="T34" fmla="*/ 2147483647 w 447"/>
              <a:gd name="T35" fmla="*/ 2147483647 h 482"/>
              <a:gd name="T36" fmla="*/ 2147483647 w 447"/>
              <a:gd name="T37" fmla="*/ 2147483647 h 482"/>
              <a:gd name="T38" fmla="*/ 2147483647 w 447"/>
              <a:gd name="T39" fmla="*/ 2147483647 h 482"/>
              <a:gd name="T40" fmla="*/ 2147483647 w 447"/>
              <a:gd name="T41" fmla="*/ 2147483647 h 482"/>
              <a:gd name="T42" fmla="*/ 2147483647 w 447"/>
              <a:gd name="T43" fmla="*/ 2147483647 h 482"/>
              <a:gd name="T44" fmla="*/ 2147483647 w 447"/>
              <a:gd name="T45" fmla="*/ 2147483647 h 482"/>
              <a:gd name="T46" fmla="*/ 2147483647 w 447"/>
              <a:gd name="T47" fmla="*/ 2147483647 h 482"/>
              <a:gd name="T48" fmla="*/ 2147483647 w 447"/>
              <a:gd name="T49" fmla="*/ 2147483647 h 482"/>
              <a:gd name="T50" fmla="*/ 2147483647 w 447"/>
              <a:gd name="T51" fmla="*/ 2147483647 h 482"/>
              <a:gd name="T52" fmla="*/ 2147483647 w 447"/>
              <a:gd name="T53" fmla="*/ 2147483647 h 482"/>
              <a:gd name="T54" fmla="*/ 2147483647 w 447"/>
              <a:gd name="T55" fmla="*/ 2147483647 h 482"/>
              <a:gd name="T56" fmla="*/ 2147483647 w 447"/>
              <a:gd name="T57" fmla="*/ 2147483647 h 482"/>
              <a:gd name="T58" fmla="*/ 2147483647 w 447"/>
              <a:gd name="T59" fmla="*/ 2147483647 h 482"/>
              <a:gd name="T60" fmla="*/ 2147483647 w 447"/>
              <a:gd name="T61" fmla="*/ 2147483647 h 482"/>
              <a:gd name="T62" fmla="*/ 2147483647 w 447"/>
              <a:gd name="T63" fmla="*/ 2147483647 h 482"/>
              <a:gd name="T64" fmla="*/ 2147483647 w 447"/>
              <a:gd name="T65" fmla="*/ 2147483647 h 482"/>
              <a:gd name="T66" fmla="*/ 2147483647 w 447"/>
              <a:gd name="T67" fmla="*/ 2147483647 h 4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47"/>
              <a:gd name="T103" fmla="*/ 0 h 482"/>
              <a:gd name="T104" fmla="*/ 447 w 447"/>
              <a:gd name="T105" fmla="*/ 482 h 4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47" h="482">
                <a:moveTo>
                  <a:pt x="447" y="14"/>
                </a:moveTo>
                <a:lnTo>
                  <a:pt x="434" y="0"/>
                </a:lnTo>
                <a:lnTo>
                  <a:pt x="390" y="3"/>
                </a:lnTo>
                <a:lnTo>
                  <a:pt x="350" y="16"/>
                </a:lnTo>
                <a:lnTo>
                  <a:pt x="320" y="37"/>
                </a:lnTo>
                <a:lnTo>
                  <a:pt x="306" y="49"/>
                </a:lnTo>
                <a:lnTo>
                  <a:pt x="306" y="64"/>
                </a:lnTo>
                <a:lnTo>
                  <a:pt x="285" y="108"/>
                </a:lnTo>
                <a:lnTo>
                  <a:pt x="269" y="114"/>
                </a:lnTo>
                <a:lnTo>
                  <a:pt x="250" y="110"/>
                </a:lnTo>
                <a:lnTo>
                  <a:pt x="158" y="75"/>
                </a:lnTo>
                <a:lnTo>
                  <a:pt x="134" y="77"/>
                </a:lnTo>
                <a:lnTo>
                  <a:pt x="112" y="88"/>
                </a:lnTo>
                <a:lnTo>
                  <a:pt x="96" y="88"/>
                </a:lnTo>
                <a:lnTo>
                  <a:pt x="50" y="77"/>
                </a:lnTo>
                <a:lnTo>
                  <a:pt x="55" y="97"/>
                </a:lnTo>
                <a:lnTo>
                  <a:pt x="55" y="112"/>
                </a:lnTo>
                <a:lnTo>
                  <a:pt x="50" y="123"/>
                </a:lnTo>
                <a:lnTo>
                  <a:pt x="33" y="130"/>
                </a:lnTo>
                <a:lnTo>
                  <a:pt x="33" y="147"/>
                </a:lnTo>
                <a:lnTo>
                  <a:pt x="51" y="158"/>
                </a:lnTo>
                <a:lnTo>
                  <a:pt x="81" y="167"/>
                </a:lnTo>
                <a:lnTo>
                  <a:pt x="86" y="178"/>
                </a:lnTo>
                <a:lnTo>
                  <a:pt x="72" y="189"/>
                </a:lnTo>
                <a:lnTo>
                  <a:pt x="37" y="191"/>
                </a:lnTo>
                <a:lnTo>
                  <a:pt x="0" y="200"/>
                </a:lnTo>
                <a:lnTo>
                  <a:pt x="48" y="331"/>
                </a:lnTo>
                <a:lnTo>
                  <a:pt x="55" y="353"/>
                </a:lnTo>
                <a:lnTo>
                  <a:pt x="74" y="355"/>
                </a:lnTo>
                <a:lnTo>
                  <a:pt x="120" y="362"/>
                </a:lnTo>
                <a:lnTo>
                  <a:pt x="125" y="375"/>
                </a:lnTo>
                <a:lnTo>
                  <a:pt x="110" y="381"/>
                </a:lnTo>
                <a:lnTo>
                  <a:pt x="66" y="381"/>
                </a:lnTo>
                <a:lnTo>
                  <a:pt x="70" y="394"/>
                </a:lnTo>
                <a:lnTo>
                  <a:pt x="90" y="397"/>
                </a:lnTo>
                <a:lnTo>
                  <a:pt x="109" y="407"/>
                </a:lnTo>
                <a:lnTo>
                  <a:pt x="120" y="436"/>
                </a:lnTo>
                <a:lnTo>
                  <a:pt x="132" y="440"/>
                </a:lnTo>
                <a:lnTo>
                  <a:pt x="140" y="416"/>
                </a:lnTo>
                <a:lnTo>
                  <a:pt x="197" y="425"/>
                </a:lnTo>
                <a:lnTo>
                  <a:pt x="204" y="440"/>
                </a:lnTo>
                <a:lnTo>
                  <a:pt x="236" y="480"/>
                </a:lnTo>
                <a:lnTo>
                  <a:pt x="245" y="482"/>
                </a:lnTo>
                <a:lnTo>
                  <a:pt x="252" y="445"/>
                </a:lnTo>
                <a:lnTo>
                  <a:pt x="248" y="432"/>
                </a:lnTo>
                <a:lnTo>
                  <a:pt x="258" y="423"/>
                </a:lnTo>
                <a:lnTo>
                  <a:pt x="234" y="414"/>
                </a:lnTo>
                <a:lnTo>
                  <a:pt x="225" y="399"/>
                </a:lnTo>
                <a:lnTo>
                  <a:pt x="234" y="386"/>
                </a:lnTo>
                <a:lnTo>
                  <a:pt x="258" y="374"/>
                </a:lnTo>
                <a:lnTo>
                  <a:pt x="294" y="357"/>
                </a:lnTo>
                <a:lnTo>
                  <a:pt x="315" y="357"/>
                </a:lnTo>
                <a:lnTo>
                  <a:pt x="322" y="379"/>
                </a:lnTo>
                <a:lnTo>
                  <a:pt x="296" y="412"/>
                </a:lnTo>
                <a:lnTo>
                  <a:pt x="329" y="447"/>
                </a:lnTo>
                <a:lnTo>
                  <a:pt x="337" y="445"/>
                </a:lnTo>
                <a:lnTo>
                  <a:pt x="348" y="438"/>
                </a:lnTo>
                <a:lnTo>
                  <a:pt x="363" y="431"/>
                </a:lnTo>
                <a:lnTo>
                  <a:pt x="366" y="403"/>
                </a:lnTo>
                <a:lnTo>
                  <a:pt x="368" y="381"/>
                </a:lnTo>
                <a:lnTo>
                  <a:pt x="374" y="359"/>
                </a:lnTo>
                <a:lnTo>
                  <a:pt x="372" y="340"/>
                </a:lnTo>
                <a:lnTo>
                  <a:pt x="363" y="331"/>
                </a:lnTo>
                <a:lnTo>
                  <a:pt x="368" y="326"/>
                </a:lnTo>
                <a:lnTo>
                  <a:pt x="388" y="318"/>
                </a:lnTo>
                <a:lnTo>
                  <a:pt x="399" y="276"/>
                </a:lnTo>
                <a:lnTo>
                  <a:pt x="405" y="232"/>
                </a:lnTo>
                <a:lnTo>
                  <a:pt x="447" y="200"/>
                </a:lnTo>
                <a:lnTo>
                  <a:pt x="447" y="14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20" name="Freeform 137"/>
          <p:cNvSpPr>
            <a:spLocks/>
          </p:cNvSpPr>
          <p:nvPr/>
        </p:nvSpPr>
        <p:spPr bwMode="auto">
          <a:xfrm>
            <a:off x="7191375" y="4445000"/>
            <a:ext cx="757238" cy="431800"/>
          </a:xfrm>
          <a:custGeom>
            <a:avLst/>
            <a:gdLst>
              <a:gd name="T0" fmla="*/ 2147483647 w 477"/>
              <a:gd name="T1" fmla="*/ 2147483647 h 272"/>
              <a:gd name="T2" fmla="*/ 2147483647 w 477"/>
              <a:gd name="T3" fmla="*/ 2147483647 h 272"/>
              <a:gd name="T4" fmla="*/ 2147483647 w 477"/>
              <a:gd name="T5" fmla="*/ 2147483647 h 272"/>
              <a:gd name="T6" fmla="*/ 2147483647 w 477"/>
              <a:gd name="T7" fmla="*/ 2147483647 h 272"/>
              <a:gd name="T8" fmla="*/ 2147483647 w 477"/>
              <a:gd name="T9" fmla="*/ 2147483647 h 272"/>
              <a:gd name="T10" fmla="*/ 2147483647 w 477"/>
              <a:gd name="T11" fmla="*/ 0 h 272"/>
              <a:gd name="T12" fmla="*/ 2147483647 w 477"/>
              <a:gd name="T13" fmla="*/ 2147483647 h 272"/>
              <a:gd name="T14" fmla="*/ 2147483647 w 477"/>
              <a:gd name="T15" fmla="*/ 2147483647 h 272"/>
              <a:gd name="T16" fmla="*/ 2147483647 w 477"/>
              <a:gd name="T17" fmla="*/ 2147483647 h 272"/>
              <a:gd name="T18" fmla="*/ 2147483647 w 477"/>
              <a:gd name="T19" fmla="*/ 2147483647 h 272"/>
              <a:gd name="T20" fmla="*/ 2147483647 w 477"/>
              <a:gd name="T21" fmla="*/ 2147483647 h 272"/>
              <a:gd name="T22" fmla="*/ 2147483647 w 477"/>
              <a:gd name="T23" fmla="*/ 2147483647 h 272"/>
              <a:gd name="T24" fmla="*/ 0 w 477"/>
              <a:gd name="T25" fmla="*/ 2147483647 h 272"/>
              <a:gd name="T26" fmla="*/ 2147483647 w 477"/>
              <a:gd name="T27" fmla="*/ 2147483647 h 272"/>
              <a:gd name="T28" fmla="*/ 2147483647 w 477"/>
              <a:gd name="T29" fmla="*/ 2147483647 h 272"/>
              <a:gd name="T30" fmla="*/ 2147483647 w 477"/>
              <a:gd name="T31" fmla="*/ 2147483647 h 272"/>
              <a:gd name="T32" fmla="*/ 2147483647 w 477"/>
              <a:gd name="T33" fmla="*/ 2147483647 h 272"/>
              <a:gd name="T34" fmla="*/ 2147483647 w 477"/>
              <a:gd name="T35" fmla="*/ 2147483647 h 272"/>
              <a:gd name="T36" fmla="*/ 2147483647 w 477"/>
              <a:gd name="T37" fmla="*/ 2147483647 h 272"/>
              <a:gd name="T38" fmla="*/ 2147483647 w 477"/>
              <a:gd name="T39" fmla="*/ 2147483647 h 272"/>
              <a:gd name="T40" fmla="*/ 2147483647 w 477"/>
              <a:gd name="T41" fmla="*/ 2147483647 h 272"/>
              <a:gd name="T42" fmla="*/ 2147483647 w 477"/>
              <a:gd name="T43" fmla="*/ 2147483647 h 272"/>
              <a:gd name="T44" fmla="*/ 2147483647 w 477"/>
              <a:gd name="T45" fmla="*/ 2147483647 h 272"/>
              <a:gd name="T46" fmla="*/ 2147483647 w 477"/>
              <a:gd name="T47" fmla="*/ 2147483647 h 272"/>
              <a:gd name="T48" fmla="*/ 2147483647 w 477"/>
              <a:gd name="T49" fmla="*/ 2147483647 h 272"/>
              <a:gd name="T50" fmla="*/ 2147483647 w 477"/>
              <a:gd name="T51" fmla="*/ 2147483647 h 272"/>
              <a:gd name="T52" fmla="*/ 2147483647 w 477"/>
              <a:gd name="T53" fmla="*/ 2147483647 h 272"/>
              <a:gd name="T54" fmla="*/ 2147483647 w 477"/>
              <a:gd name="T55" fmla="*/ 2147483647 h 272"/>
              <a:gd name="T56" fmla="*/ 2147483647 w 477"/>
              <a:gd name="T57" fmla="*/ 2147483647 h 272"/>
              <a:gd name="T58" fmla="*/ 2147483647 w 477"/>
              <a:gd name="T59" fmla="*/ 2147483647 h 272"/>
              <a:gd name="T60" fmla="*/ 2147483647 w 477"/>
              <a:gd name="T61" fmla="*/ 2147483647 h 272"/>
              <a:gd name="T62" fmla="*/ 2147483647 w 477"/>
              <a:gd name="T63" fmla="*/ 2147483647 h 272"/>
              <a:gd name="T64" fmla="*/ 2147483647 w 477"/>
              <a:gd name="T65" fmla="*/ 2147483647 h 272"/>
              <a:gd name="T66" fmla="*/ 2147483647 w 477"/>
              <a:gd name="T67" fmla="*/ 2147483647 h 272"/>
              <a:gd name="T68" fmla="*/ 2147483647 w 477"/>
              <a:gd name="T69" fmla="*/ 2147483647 h 272"/>
              <a:gd name="T70" fmla="*/ 2147483647 w 477"/>
              <a:gd name="T71" fmla="*/ 2147483647 h 272"/>
              <a:gd name="T72" fmla="*/ 2147483647 w 477"/>
              <a:gd name="T73" fmla="*/ 2147483647 h 272"/>
              <a:gd name="T74" fmla="*/ 2147483647 w 477"/>
              <a:gd name="T75" fmla="*/ 2147483647 h 272"/>
              <a:gd name="T76" fmla="*/ 2147483647 w 477"/>
              <a:gd name="T77" fmla="*/ 2147483647 h 272"/>
              <a:gd name="T78" fmla="*/ 2147483647 w 477"/>
              <a:gd name="T79" fmla="*/ 2147483647 h 272"/>
              <a:gd name="T80" fmla="*/ 2147483647 w 477"/>
              <a:gd name="T81" fmla="*/ 2147483647 h 272"/>
              <a:gd name="T82" fmla="*/ 2147483647 w 477"/>
              <a:gd name="T83" fmla="*/ 2147483647 h 2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77"/>
              <a:gd name="T127" fmla="*/ 0 h 272"/>
              <a:gd name="T128" fmla="*/ 477 w 477"/>
              <a:gd name="T129" fmla="*/ 272 h 2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77" h="272">
                <a:moveTo>
                  <a:pt x="460" y="46"/>
                </a:moveTo>
                <a:lnTo>
                  <a:pt x="86" y="46"/>
                </a:lnTo>
                <a:lnTo>
                  <a:pt x="86" y="29"/>
                </a:lnTo>
                <a:lnTo>
                  <a:pt x="83" y="16"/>
                </a:lnTo>
                <a:lnTo>
                  <a:pt x="88" y="3"/>
                </a:lnTo>
                <a:lnTo>
                  <a:pt x="77" y="0"/>
                </a:lnTo>
                <a:lnTo>
                  <a:pt x="44" y="27"/>
                </a:lnTo>
                <a:lnTo>
                  <a:pt x="33" y="97"/>
                </a:lnTo>
                <a:lnTo>
                  <a:pt x="22" y="123"/>
                </a:lnTo>
                <a:lnTo>
                  <a:pt x="7" y="125"/>
                </a:lnTo>
                <a:lnTo>
                  <a:pt x="16" y="140"/>
                </a:lnTo>
                <a:lnTo>
                  <a:pt x="9" y="173"/>
                </a:lnTo>
                <a:lnTo>
                  <a:pt x="0" y="235"/>
                </a:lnTo>
                <a:lnTo>
                  <a:pt x="2" y="245"/>
                </a:lnTo>
                <a:lnTo>
                  <a:pt x="13" y="256"/>
                </a:lnTo>
                <a:lnTo>
                  <a:pt x="13" y="272"/>
                </a:lnTo>
                <a:lnTo>
                  <a:pt x="31" y="272"/>
                </a:lnTo>
                <a:lnTo>
                  <a:pt x="57" y="257"/>
                </a:lnTo>
                <a:lnTo>
                  <a:pt x="84" y="246"/>
                </a:lnTo>
                <a:lnTo>
                  <a:pt x="99" y="239"/>
                </a:lnTo>
                <a:lnTo>
                  <a:pt x="114" y="221"/>
                </a:lnTo>
                <a:lnTo>
                  <a:pt x="125" y="215"/>
                </a:lnTo>
                <a:lnTo>
                  <a:pt x="136" y="217"/>
                </a:lnTo>
                <a:lnTo>
                  <a:pt x="162" y="226"/>
                </a:lnTo>
                <a:lnTo>
                  <a:pt x="182" y="233"/>
                </a:lnTo>
                <a:lnTo>
                  <a:pt x="200" y="232"/>
                </a:lnTo>
                <a:lnTo>
                  <a:pt x="211" y="221"/>
                </a:lnTo>
                <a:lnTo>
                  <a:pt x="221" y="204"/>
                </a:lnTo>
                <a:lnTo>
                  <a:pt x="234" y="206"/>
                </a:lnTo>
                <a:lnTo>
                  <a:pt x="248" y="208"/>
                </a:lnTo>
                <a:lnTo>
                  <a:pt x="257" y="228"/>
                </a:lnTo>
                <a:lnTo>
                  <a:pt x="270" y="228"/>
                </a:lnTo>
                <a:lnTo>
                  <a:pt x="434" y="199"/>
                </a:lnTo>
                <a:lnTo>
                  <a:pt x="445" y="193"/>
                </a:lnTo>
                <a:lnTo>
                  <a:pt x="466" y="162"/>
                </a:lnTo>
                <a:lnTo>
                  <a:pt x="477" y="151"/>
                </a:lnTo>
                <a:lnTo>
                  <a:pt x="477" y="140"/>
                </a:lnTo>
                <a:lnTo>
                  <a:pt x="471" y="127"/>
                </a:lnTo>
                <a:lnTo>
                  <a:pt x="475" y="110"/>
                </a:lnTo>
                <a:lnTo>
                  <a:pt x="466" y="71"/>
                </a:lnTo>
                <a:lnTo>
                  <a:pt x="458" y="60"/>
                </a:lnTo>
                <a:lnTo>
                  <a:pt x="460" y="46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1" name="Freeform 138"/>
          <p:cNvSpPr>
            <a:spLocks/>
          </p:cNvSpPr>
          <p:nvPr/>
        </p:nvSpPr>
        <p:spPr bwMode="auto">
          <a:xfrm>
            <a:off x="7564438" y="4514850"/>
            <a:ext cx="788987" cy="771525"/>
          </a:xfrm>
          <a:custGeom>
            <a:avLst/>
            <a:gdLst>
              <a:gd name="T0" fmla="*/ 2147483647 w 497"/>
              <a:gd name="T1" fmla="*/ 0 h 486"/>
              <a:gd name="T2" fmla="*/ 2147483647 w 497"/>
              <a:gd name="T3" fmla="*/ 0 h 486"/>
              <a:gd name="T4" fmla="*/ 2147483647 w 497"/>
              <a:gd name="T5" fmla="*/ 2147483647 h 486"/>
              <a:gd name="T6" fmla="*/ 2147483647 w 497"/>
              <a:gd name="T7" fmla="*/ 2147483647 h 486"/>
              <a:gd name="T8" fmla="*/ 2147483647 w 497"/>
              <a:gd name="T9" fmla="*/ 2147483647 h 486"/>
              <a:gd name="T10" fmla="*/ 2147483647 w 497"/>
              <a:gd name="T11" fmla="*/ 2147483647 h 486"/>
              <a:gd name="T12" fmla="*/ 2147483647 w 497"/>
              <a:gd name="T13" fmla="*/ 2147483647 h 486"/>
              <a:gd name="T14" fmla="*/ 2147483647 w 497"/>
              <a:gd name="T15" fmla="*/ 2147483647 h 486"/>
              <a:gd name="T16" fmla="*/ 2147483647 w 497"/>
              <a:gd name="T17" fmla="*/ 2147483647 h 486"/>
              <a:gd name="T18" fmla="*/ 2147483647 w 497"/>
              <a:gd name="T19" fmla="*/ 2147483647 h 486"/>
              <a:gd name="T20" fmla="*/ 2147483647 w 497"/>
              <a:gd name="T21" fmla="*/ 2147483647 h 486"/>
              <a:gd name="T22" fmla="*/ 2147483647 w 497"/>
              <a:gd name="T23" fmla="*/ 2147483647 h 486"/>
              <a:gd name="T24" fmla="*/ 2147483647 w 497"/>
              <a:gd name="T25" fmla="*/ 2147483647 h 486"/>
              <a:gd name="T26" fmla="*/ 2147483647 w 497"/>
              <a:gd name="T27" fmla="*/ 2147483647 h 486"/>
              <a:gd name="T28" fmla="*/ 2147483647 w 497"/>
              <a:gd name="T29" fmla="*/ 2147483647 h 486"/>
              <a:gd name="T30" fmla="*/ 2147483647 w 497"/>
              <a:gd name="T31" fmla="*/ 2147483647 h 486"/>
              <a:gd name="T32" fmla="*/ 2147483647 w 497"/>
              <a:gd name="T33" fmla="*/ 2147483647 h 486"/>
              <a:gd name="T34" fmla="*/ 2147483647 w 497"/>
              <a:gd name="T35" fmla="*/ 2147483647 h 486"/>
              <a:gd name="T36" fmla="*/ 2147483647 w 497"/>
              <a:gd name="T37" fmla="*/ 2147483647 h 486"/>
              <a:gd name="T38" fmla="*/ 2147483647 w 497"/>
              <a:gd name="T39" fmla="*/ 2147483647 h 486"/>
              <a:gd name="T40" fmla="*/ 2147483647 w 497"/>
              <a:gd name="T41" fmla="*/ 2147483647 h 486"/>
              <a:gd name="T42" fmla="*/ 2147483647 w 497"/>
              <a:gd name="T43" fmla="*/ 2147483647 h 486"/>
              <a:gd name="T44" fmla="*/ 2147483647 w 497"/>
              <a:gd name="T45" fmla="*/ 2147483647 h 486"/>
              <a:gd name="T46" fmla="*/ 2147483647 w 497"/>
              <a:gd name="T47" fmla="*/ 2147483647 h 486"/>
              <a:gd name="T48" fmla="*/ 2147483647 w 497"/>
              <a:gd name="T49" fmla="*/ 2147483647 h 486"/>
              <a:gd name="T50" fmla="*/ 2147483647 w 497"/>
              <a:gd name="T51" fmla="*/ 2147483647 h 486"/>
              <a:gd name="T52" fmla="*/ 2147483647 w 497"/>
              <a:gd name="T53" fmla="*/ 2147483647 h 486"/>
              <a:gd name="T54" fmla="*/ 0 w 497"/>
              <a:gd name="T55" fmla="*/ 2147483647 h 486"/>
              <a:gd name="T56" fmla="*/ 2147483647 w 497"/>
              <a:gd name="T57" fmla="*/ 2147483647 h 486"/>
              <a:gd name="T58" fmla="*/ 2147483647 w 497"/>
              <a:gd name="T59" fmla="*/ 2147483647 h 486"/>
              <a:gd name="T60" fmla="*/ 2147483647 w 497"/>
              <a:gd name="T61" fmla="*/ 2147483647 h 486"/>
              <a:gd name="T62" fmla="*/ 2147483647 w 497"/>
              <a:gd name="T63" fmla="*/ 2147483647 h 486"/>
              <a:gd name="T64" fmla="*/ 2147483647 w 497"/>
              <a:gd name="T65" fmla="*/ 2147483647 h 486"/>
              <a:gd name="T66" fmla="*/ 2147483647 w 497"/>
              <a:gd name="T67" fmla="*/ 2147483647 h 486"/>
              <a:gd name="T68" fmla="*/ 2147483647 w 497"/>
              <a:gd name="T69" fmla="*/ 2147483647 h 486"/>
              <a:gd name="T70" fmla="*/ 2147483647 w 497"/>
              <a:gd name="T71" fmla="*/ 2147483647 h 486"/>
              <a:gd name="T72" fmla="*/ 2147483647 w 497"/>
              <a:gd name="T73" fmla="*/ 2147483647 h 486"/>
              <a:gd name="T74" fmla="*/ 2147483647 w 497"/>
              <a:gd name="T75" fmla="*/ 0 h 48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97"/>
              <a:gd name="T115" fmla="*/ 0 h 486"/>
              <a:gd name="T116" fmla="*/ 497 w 497"/>
              <a:gd name="T117" fmla="*/ 486 h 48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97" h="486">
                <a:moveTo>
                  <a:pt x="497" y="0"/>
                </a:moveTo>
                <a:lnTo>
                  <a:pt x="236" y="0"/>
                </a:lnTo>
                <a:lnTo>
                  <a:pt x="240" y="16"/>
                </a:lnTo>
                <a:lnTo>
                  <a:pt x="251" y="22"/>
                </a:lnTo>
                <a:lnTo>
                  <a:pt x="245" y="38"/>
                </a:lnTo>
                <a:lnTo>
                  <a:pt x="251" y="59"/>
                </a:lnTo>
                <a:lnTo>
                  <a:pt x="247" y="79"/>
                </a:lnTo>
                <a:lnTo>
                  <a:pt x="258" y="92"/>
                </a:lnTo>
                <a:lnTo>
                  <a:pt x="258" y="108"/>
                </a:lnTo>
                <a:lnTo>
                  <a:pt x="245" y="118"/>
                </a:lnTo>
                <a:lnTo>
                  <a:pt x="223" y="155"/>
                </a:lnTo>
                <a:lnTo>
                  <a:pt x="170" y="167"/>
                </a:lnTo>
                <a:lnTo>
                  <a:pt x="144" y="175"/>
                </a:lnTo>
                <a:lnTo>
                  <a:pt x="113" y="177"/>
                </a:lnTo>
                <a:lnTo>
                  <a:pt x="35" y="189"/>
                </a:lnTo>
                <a:lnTo>
                  <a:pt x="52" y="204"/>
                </a:lnTo>
                <a:lnTo>
                  <a:pt x="61" y="224"/>
                </a:lnTo>
                <a:lnTo>
                  <a:pt x="83" y="256"/>
                </a:lnTo>
                <a:lnTo>
                  <a:pt x="91" y="272"/>
                </a:lnTo>
                <a:lnTo>
                  <a:pt x="91" y="293"/>
                </a:lnTo>
                <a:lnTo>
                  <a:pt x="69" y="326"/>
                </a:lnTo>
                <a:lnTo>
                  <a:pt x="76" y="344"/>
                </a:lnTo>
                <a:lnTo>
                  <a:pt x="96" y="368"/>
                </a:lnTo>
                <a:lnTo>
                  <a:pt x="94" y="385"/>
                </a:lnTo>
                <a:lnTo>
                  <a:pt x="76" y="407"/>
                </a:lnTo>
                <a:lnTo>
                  <a:pt x="54" y="416"/>
                </a:lnTo>
                <a:lnTo>
                  <a:pt x="22" y="418"/>
                </a:lnTo>
                <a:lnTo>
                  <a:pt x="0" y="421"/>
                </a:lnTo>
                <a:lnTo>
                  <a:pt x="13" y="434"/>
                </a:lnTo>
                <a:lnTo>
                  <a:pt x="13" y="449"/>
                </a:lnTo>
                <a:lnTo>
                  <a:pt x="22" y="464"/>
                </a:lnTo>
                <a:lnTo>
                  <a:pt x="35" y="486"/>
                </a:lnTo>
                <a:lnTo>
                  <a:pt x="59" y="486"/>
                </a:lnTo>
                <a:lnTo>
                  <a:pt x="96" y="473"/>
                </a:lnTo>
                <a:lnTo>
                  <a:pt x="346" y="440"/>
                </a:lnTo>
                <a:lnTo>
                  <a:pt x="354" y="429"/>
                </a:lnTo>
                <a:lnTo>
                  <a:pt x="363" y="390"/>
                </a:lnTo>
                <a:lnTo>
                  <a:pt x="497" y="0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2" name="Freeform 139"/>
          <p:cNvSpPr>
            <a:spLocks/>
          </p:cNvSpPr>
          <p:nvPr/>
        </p:nvSpPr>
        <p:spPr bwMode="auto">
          <a:xfrm>
            <a:off x="6597650" y="3713163"/>
            <a:ext cx="103188" cy="107950"/>
          </a:xfrm>
          <a:custGeom>
            <a:avLst/>
            <a:gdLst>
              <a:gd name="T0" fmla="*/ 2147483647 w 65"/>
              <a:gd name="T1" fmla="*/ 0 h 68"/>
              <a:gd name="T2" fmla="*/ 2147483647 w 65"/>
              <a:gd name="T3" fmla="*/ 2147483647 h 68"/>
              <a:gd name="T4" fmla="*/ 2147483647 w 65"/>
              <a:gd name="T5" fmla="*/ 2147483647 h 68"/>
              <a:gd name="T6" fmla="*/ 0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2147483647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0 h 68"/>
              <a:gd name="T32" fmla="*/ 2147483647 w 65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31" y="0"/>
                </a:moveTo>
                <a:lnTo>
                  <a:pt x="13" y="2"/>
                </a:lnTo>
                <a:lnTo>
                  <a:pt x="4" y="10"/>
                </a:lnTo>
                <a:lnTo>
                  <a:pt x="0" y="19"/>
                </a:lnTo>
                <a:lnTo>
                  <a:pt x="2" y="32"/>
                </a:lnTo>
                <a:lnTo>
                  <a:pt x="13" y="32"/>
                </a:lnTo>
                <a:lnTo>
                  <a:pt x="22" y="26"/>
                </a:lnTo>
                <a:lnTo>
                  <a:pt x="33" y="24"/>
                </a:lnTo>
                <a:lnTo>
                  <a:pt x="35" y="37"/>
                </a:lnTo>
                <a:lnTo>
                  <a:pt x="35" y="56"/>
                </a:lnTo>
                <a:lnTo>
                  <a:pt x="39" y="65"/>
                </a:lnTo>
                <a:lnTo>
                  <a:pt x="52" y="68"/>
                </a:lnTo>
                <a:lnTo>
                  <a:pt x="63" y="61"/>
                </a:lnTo>
                <a:lnTo>
                  <a:pt x="65" y="37"/>
                </a:lnTo>
                <a:lnTo>
                  <a:pt x="63" y="11"/>
                </a:lnTo>
                <a:lnTo>
                  <a:pt x="52" y="0"/>
                </a:lnTo>
                <a:lnTo>
                  <a:pt x="31" y="0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3" name="Freeform 140"/>
          <p:cNvSpPr>
            <a:spLocks/>
          </p:cNvSpPr>
          <p:nvPr/>
        </p:nvSpPr>
        <p:spPr bwMode="auto">
          <a:xfrm>
            <a:off x="6937375" y="4814888"/>
            <a:ext cx="244475" cy="169862"/>
          </a:xfrm>
          <a:custGeom>
            <a:avLst/>
            <a:gdLst>
              <a:gd name="T0" fmla="*/ 2147483647 w 154"/>
              <a:gd name="T1" fmla="*/ 2147483647 h 107"/>
              <a:gd name="T2" fmla="*/ 2147483647 w 154"/>
              <a:gd name="T3" fmla="*/ 2147483647 h 107"/>
              <a:gd name="T4" fmla="*/ 2147483647 w 154"/>
              <a:gd name="T5" fmla="*/ 2147483647 h 107"/>
              <a:gd name="T6" fmla="*/ 2147483647 w 154"/>
              <a:gd name="T7" fmla="*/ 2147483647 h 107"/>
              <a:gd name="T8" fmla="*/ 2147483647 w 154"/>
              <a:gd name="T9" fmla="*/ 2147483647 h 107"/>
              <a:gd name="T10" fmla="*/ 2147483647 w 154"/>
              <a:gd name="T11" fmla="*/ 2147483647 h 107"/>
              <a:gd name="T12" fmla="*/ 2147483647 w 154"/>
              <a:gd name="T13" fmla="*/ 2147483647 h 107"/>
              <a:gd name="T14" fmla="*/ 2147483647 w 154"/>
              <a:gd name="T15" fmla="*/ 2147483647 h 107"/>
              <a:gd name="T16" fmla="*/ 2147483647 w 154"/>
              <a:gd name="T17" fmla="*/ 2147483647 h 107"/>
              <a:gd name="T18" fmla="*/ 2147483647 w 154"/>
              <a:gd name="T19" fmla="*/ 2147483647 h 107"/>
              <a:gd name="T20" fmla="*/ 2147483647 w 154"/>
              <a:gd name="T21" fmla="*/ 2147483647 h 107"/>
              <a:gd name="T22" fmla="*/ 2147483647 w 154"/>
              <a:gd name="T23" fmla="*/ 2147483647 h 107"/>
              <a:gd name="T24" fmla="*/ 2147483647 w 154"/>
              <a:gd name="T25" fmla="*/ 2147483647 h 107"/>
              <a:gd name="T26" fmla="*/ 2147483647 w 154"/>
              <a:gd name="T27" fmla="*/ 2147483647 h 107"/>
              <a:gd name="T28" fmla="*/ 2147483647 w 154"/>
              <a:gd name="T29" fmla="*/ 2147483647 h 107"/>
              <a:gd name="T30" fmla="*/ 2147483647 w 154"/>
              <a:gd name="T31" fmla="*/ 2147483647 h 107"/>
              <a:gd name="T32" fmla="*/ 2147483647 w 154"/>
              <a:gd name="T33" fmla="*/ 2147483647 h 107"/>
              <a:gd name="T34" fmla="*/ 2147483647 w 154"/>
              <a:gd name="T35" fmla="*/ 2147483647 h 107"/>
              <a:gd name="T36" fmla="*/ 2147483647 w 154"/>
              <a:gd name="T37" fmla="*/ 2147483647 h 107"/>
              <a:gd name="T38" fmla="*/ 2147483647 w 154"/>
              <a:gd name="T39" fmla="*/ 2147483647 h 107"/>
              <a:gd name="T40" fmla="*/ 2147483647 w 154"/>
              <a:gd name="T41" fmla="*/ 2147483647 h 107"/>
              <a:gd name="T42" fmla="*/ 2147483647 w 154"/>
              <a:gd name="T43" fmla="*/ 0 h 107"/>
              <a:gd name="T44" fmla="*/ 2147483647 w 154"/>
              <a:gd name="T45" fmla="*/ 2147483647 h 107"/>
              <a:gd name="T46" fmla="*/ 2147483647 w 154"/>
              <a:gd name="T47" fmla="*/ 2147483647 h 107"/>
              <a:gd name="T48" fmla="*/ 2147483647 w 154"/>
              <a:gd name="T49" fmla="*/ 2147483647 h 107"/>
              <a:gd name="T50" fmla="*/ 2147483647 w 154"/>
              <a:gd name="T51" fmla="*/ 2147483647 h 107"/>
              <a:gd name="T52" fmla="*/ 2147483647 w 154"/>
              <a:gd name="T53" fmla="*/ 2147483647 h 107"/>
              <a:gd name="T54" fmla="*/ 2147483647 w 154"/>
              <a:gd name="T55" fmla="*/ 2147483647 h 107"/>
              <a:gd name="T56" fmla="*/ 0 w 154"/>
              <a:gd name="T57" fmla="*/ 2147483647 h 107"/>
              <a:gd name="T58" fmla="*/ 2147483647 w 154"/>
              <a:gd name="T59" fmla="*/ 2147483647 h 107"/>
              <a:gd name="T60" fmla="*/ 2147483647 w 154"/>
              <a:gd name="T61" fmla="*/ 2147483647 h 107"/>
              <a:gd name="T62" fmla="*/ 2147483647 w 154"/>
              <a:gd name="T63" fmla="*/ 2147483647 h 107"/>
              <a:gd name="T64" fmla="*/ 2147483647 w 154"/>
              <a:gd name="T65" fmla="*/ 2147483647 h 107"/>
              <a:gd name="T66" fmla="*/ 2147483647 w 154"/>
              <a:gd name="T67" fmla="*/ 2147483647 h 107"/>
              <a:gd name="T68" fmla="*/ 2147483647 w 154"/>
              <a:gd name="T69" fmla="*/ 2147483647 h 107"/>
              <a:gd name="T70" fmla="*/ 2147483647 w 154"/>
              <a:gd name="T71" fmla="*/ 2147483647 h 107"/>
              <a:gd name="T72" fmla="*/ 2147483647 w 154"/>
              <a:gd name="T73" fmla="*/ 2147483647 h 107"/>
              <a:gd name="T74" fmla="*/ 2147483647 w 154"/>
              <a:gd name="T75" fmla="*/ 2147483647 h 107"/>
              <a:gd name="T76" fmla="*/ 2147483647 w 154"/>
              <a:gd name="T77" fmla="*/ 2147483647 h 107"/>
              <a:gd name="T78" fmla="*/ 2147483647 w 154"/>
              <a:gd name="T79" fmla="*/ 2147483647 h 107"/>
              <a:gd name="T80" fmla="*/ 2147483647 w 154"/>
              <a:gd name="T81" fmla="*/ 2147483647 h 107"/>
              <a:gd name="T82" fmla="*/ 2147483647 w 154"/>
              <a:gd name="T83" fmla="*/ 2147483647 h 107"/>
              <a:gd name="T84" fmla="*/ 2147483647 w 154"/>
              <a:gd name="T85" fmla="*/ 2147483647 h 107"/>
              <a:gd name="T86" fmla="*/ 2147483647 w 154"/>
              <a:gd name="T87" fmla="*/ 2147483647 h 10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54"/>
              <a:gd name="T133" fmla="*/ 0 h 107"/>
              <a:gd name="T134" fmla="*/ 154 w 154"/>
              <a:gd name="T135" fmla="*/ 107 h 10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54" h="107">
                <a:moveTo>
                  <a:pt x="125" y="13"/>
                </a:moveTo>
                <a:lnTo>
                  <a:pt x="123" y="15"/>
                </a:lnTo>
                <a:lnTo>
                  <a:pt x="121" y="15"/>
                </a:lnTo>
                <a:lnTo>
                  <a:pt x="117" y="17"/>
                </a:lnTo>
                <a:lnTo>
                  <a:pt x="116" y="17"/>
                </a:lnTo>
                <a:lnTo>
                  <a:pt x="114" y="19"/>
                </a:lnTo>
                <a:lnTo>
                  <a:pt x="112" y="23"/>
                </a:lnTo>
                <a:lnTo>
                  <a:pt x="108" y="28"/>
                </a:lnTo>
                <a:lnTo>
                  <a:pt x="106" y="30"/>
                </a:lnTo>
                <a:lnTo>
                  <a:pt x="105" y="32"/>
                </a:lnTo>
                <a:lnTo>
                  <a:pt x="103" y="32"/>
                </a:lnTo>
                <a:lnTo>
                  <a:pt x="101" y="32"/>
                </a:lnTo>
                <a:lnTo>
                  <a:pt x="99" y="30"/>
                </a:lnTo>
                <a:lnTo>
                  <a:pt x="95" y="26"/>
                </a:lnTo>
                <a:lnTo>
                  <a:pt x="94" y="23"/>
                </a:lnTo>
                <a:lnTo>
                  <a:pt x="90" y="19"/>
                </a:lnTo>
                <a:lnTo>
                  <a:pt x="88" y="13"/>
                </a:lnTo>
                <a:lnTo>
                  <a:pt x="84" y="10"/>
                </a:lnTo>
                <a:lnTo>
                  <a:pt x="84" y="6"/>
                </a:lnTo>
                <a:lnTo>
                  <a:pt x="81" y="2"/>
                </a:lnTo>
                <a:lnTo>
                  <a:pt x="75" y="10"/>
                </a:lnTo>
                <a:lnTo>
                  <a:pt x="59" y="0"/>
                </a:lnTo>
                <a:lnTo>
                  <a:pt x="53" y="17"/>
                </a:lnTo>
                <a:lnTo>
                  <a:pt x="53" y="43"/>
                </a:lnTo>
                <a:lnTo>
                  <a:pt x="44" y="54"/>
                </a:lnTo>
                <a:lnTo>
                  <a:pt x="31" y="56"/>
                </a:lnTo>
                <a:lnTo>
                  <a:pt x="18" y="50"/>
                </a:lnTo>
                <a:lnTo>
                  <a:pt x="9" y="30"/>
                </a:lnTo>
                <a:lnTo>
                  <a:pt x="0" y="39"/>
                </a:lnTo>
                <a:lnTo>
                  <a:pt x="7" y="61"/>
                </a:lnTo>
                <a:lnTo>
                  <a:pt x="13" y="67"/>
                </a:lnTo>
                <a:lnTo>
                  <a:pt x="38" y="74"/>
                </a:lnTo>
                <a:lnTo>
                  <a:pt x="44" y="91"/>
                </a:lnTo>
                <a:lnTo>
                  <a:pt x="51" y="94"/>
                </a:lnTo>
                <a:lnTo>
                  <a:pt x="62" y="105"/>
                </a:lnTo>
                <a:lnTo>
                  <a:pt x="66" y="107"/>
                </a:lnTo>
                <a:lnTo>
                  <a:pt x="66" y="80"/>
                </a:lnTo>
                <a:lnTo>
                  <a:pt x="75" y="72"/>
                </a:lnTo>
                <a:lnTo>
                  <a:pt x="92" y="69"/>
                </a:lnTo>
                <a:lnTo>
                  <a:pt x="101" y="50"/>
                </a:lnTo>
                <a:lnTo>
                  <a:pt x="143" y="37"/>
                </a:lnTo>
                <a:lnTo>
                  <a:pt x="154" y="24"/>
                </a:lnTo>
                <a:lnTo>
                  <a:pt x="140" y="10"/>
                </a:lnTo>
                <a:lnTo>
                  <a:pt x="125" y="13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4" name="Freeform 141"/>
          <p:cNvSpPr>
            <a:spLocks/>
          </p:cNvSpPr>
          <p:nvPr/>
        </p:nvSpPr>
        <p:spPr bwMode="auto">
          <a:xfrm>
            <a:off x="6994525" y="5213350"/>
            <a:ext cx="88900" cy="157163"/>
          </a:xfrm>
          <a:custGeom>
            <a:avLst/>
            <a:gdLst>
              <a:gd name="T0" fmla="*/ 2147483647 w 56"/>
              <a:gd name="T1" fmla="*/ 2147483647 h 99"/>
              <a:gd name="T2" fmla="*/ 2147483647 w 56"/>
              <a:gd name="T3" fmla="*/ 2147483647 h 99"/>
              <a:gd name="T4" fmla="*/ 2147483647 w 56"/>
              <a:gd name="T5" fmla="*/ 2147483647 h 99"/>
              <a:gd name="T6" fmla="*/ 2147483647 w 56"/>
              <a:gd name="T7" fmla="*/ 2147483647 h 99"/>
              <a:gd name="T8" fmla="*/ 0 w 56"/>
              <a:gd name="T9" fmla="*/ 2147483647 h 99"/>
              <a:gd name="T10" fmla="*/ 2147483647 w 56"/>
              <a:gd name="T11" fmla="*/ 2147483647 h 99"/>
              <a:gd name="T12" fmla="*/ 2147483647 w 56"/>
              <a:gd name="T13" fmla="*/ 2147483647 h 99"/>
              <a:gd name="T14" fmla="*/ 2147483647 w 56"/>
              <a:gd name="T15" fmla="*/ 0 h 99"/>
              <a:gd name="T16" fmla="*/ 2147483647 w 56"/>
              <a:gd name="T17" fmla="*/ 2147483647 h 99"/>
              <a:gd name="T18" fmla="*/ 2147483647 w 56"/>
              <a:gd name="T19" fmla="*/ 2147483647 h 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"/>
              <a:gd name="T31" fmla="*/ 0 h 99"/>
              <a:gd name="T32" fmla="*/ 56 w 56"/>
              <a:gd name="T33" fmla="*/ 99 h 9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" h="99">
                <a:moveTo>
                  <a:pt x="56" y="26"/>
                </a:moveTo>
                <a:lnTo>
                  <a:pt x="54" y="44"/>
                </a:lnTo>
                <a:lnTo>
                  <a:pt x="45" y="96"/>
                </a:lnTo>
                <a:lnTo>
                  <a:pt x="10" y="99"/>
                </a:lnTo>
                <a:lnTo>
                  <a:pt x="0" y="18"/>
                </a:lnTo>
                <a:lnTo>
                  <a:pt x="8" y="16"/>
                </a:lnTo>
                <a:lnTo>
                  <a:pt x="21" y="13"/>
                </a:lnTo>
                <a:lnTo>
                  <a:pt x="24" y="0"/>
                </a:lnTo>
                <a:lnTo>
                  <a:pt x="37" y="2"/>
                </a:lnTo>
                <a:lnTo>
                  <a:pt x="56" y="26"/>
                </a:lnTo>
                <a:close/>
              </a:path>
            </a:pathLst>
          </a:custGeom>
          <a:solidFill>
            <a:srgbClr val="99CC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5" name="Rectangle 142"/>
          <p:cNvSpPr>
            <a:spLocks noChangeArrowheads="1"/>
          </p:cNvSpPr>
          <p:nvPr/>
        </p:nvSpPr>
        <p:spPr bwMode="auto">
          <a:xfrm>
            <a:off x="6931025" y="2368550"/>
            <a:ext cx="31908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26" name="Rectangle 143"/>
          <p:cNvSpPr>
            <a:spLocks noChangeArrowheads="1"/>
          </p:cNvSpPr>
          <p:nvPr/>
        </p:nvSpPr>
        <p:spPr bwMode="auto">
          <a:xfrm>
            <a:off x="6942138" y="2384425"/>
            <a:ext cx="169862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27" name="Rectangle 144"/>
          <p:cNvSpPr>
            <a:spLocks noChangeArrowheads="1"/>
          </p:cNvSpPr>
          <p:nvPr/>
        </p:nvSpPr>
        <p:spPr bwMode="auto">
          <a:xfrm>
            <a:off x="6942138" y="2389188"/>
            <a:ext cx="2349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Cecil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28" name="Rectangle 145"/>
          <p:cNvSpPr>
            <a:spLocks noChangeArrowheads="1"/>
          </p:cNvSpPr>
          <p:nvPr/>
        </p:nvSpPr>
        <p:spPr bwMode="auto">
          <a:xfrm>
            <a:off x="6869113" y="2992438"/>
            <a:ext cx="4381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29" name="Rectangle 146"/>
          <p:cNvSpPr>
            <a:spLocks noChangeArrowheads="1"/>
          </p:cNvSpPr>
          <p:nvPr/>
        </p:nvSpPr>
        <p:spPr bwMode="auto">
          <a:xfrm>
            <a:off x="6883400" y="3003550"/>
            <a:ext cx="158750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30" name="Rectangle 147"/>
          <p:cNvSpPr>
            <a:spLocks noChangeArrowheads="1"/>
          </p:cNvSpPr>
          <p:nvPr/>
        </p:nvSpPr>
        <p:spPr bwMode="auto">
          <a:xfrm>
            <a:off x="6883400" y="3008313"/>
            <a:ext cx="2254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Kent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31" name="Rectangle 148"/>
          <p:cNvSpPr>
            <a:spLocks noChangeArrowheads="1"/>
          </p:cNvSpPr>
          <p:nvPr/>
        </p:nvSpPr>
        <p:spPr bwMode="auto">
          <a:xfrm>
            <a:off x="6784975" y="3379788"/>
            <a:ext cx="212725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32" name="Rectangle 149"/>
          <p:cNvSpPr>
            <a:spLocks noChangeArrowheads="1"/>
          </p:cNvSpPr>
          <p:nvPr/>
        </p:nvSpPr>
        <p:spPr bwMode="auto">
          <a:xfrm>
            <a:off x="6781800" y="3382963"/>
            <a:ext cx="309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Queen</a:t>
            </a:r>
            <a:endParaRPr kumimoji="1" lang="en-US" altLang="en-US" sz="800">
              <a:latin typeface="Myriad Bold" charset="0"/>
            </a:endParaRPr>
          </a:p>
        </p:txBody>
      </p:sp>
      <p:sp>
        <p:nvSpPr>
          <p:cNvPr id="10333" name="Rectangle 150"/>
          <p:cNvSpPr>
            <a:spLocks noChangeArrowheads="1"/>
          </p:cNvSpPr>
          <p:nvPr/>
        </p:nvSpPr>
        <p:spPr bwMode="auto">
          <a:xfrm>
            <a:off x="6784975" y="3479800"/>
            <a:ext cx="230188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34" name="Rectangle 151"/>
          <p:cNvSpPr>
            <a:spLocks noChangeArrowheads="1"/>
          </p:cNvSpPr>
          <p:nvPr/>
        </p:nvSpPr>
        <p:spPr bwMode="auto">
          <a:xfrm>
            <a:off x="6781800" y="3505200"/>
            <a:ext cx="3270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Anne’s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35" name="Rectangle 152"/>
          <p:cNvSpPr>
            <a:spLocks noChangeArrowheads="1"/>
          </p:cNvSpPr>
          <p:nvPr/>
        </p:nvSpPr>
        <p:spPr bwMode="auto">
          <a:xfrm>
            <a:off x="6726238" y="3924300"/>
            <a:ext cx="3714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36" name="Rectangle 153"/>
          <p:cNvSpPr>
            <a:spLocks noChangeArrowheads="1"/>
          </p:cNvSpPr>
          <p:nvPr/>
        </p:nvSpPr>
        <p:spPr bwMode="auto">
          <a:xfrm>
            <a:off x="6740525" y="3941763"/>
            <a:ext cx="204788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37" name="Rectangle 154"/>
          <p:cNvSpPr>
            <a:spLocks noChangeArrowheads="1"/>
          </p:cNvSpPr>
          <p:nvPr/>
        </p:nvSpPr>
        <p:spPr bwMode="auto">
          <a:xfrm>
            <a:off x="6786563" y="3840163"/>
            <a:ext cx="304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Talbot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38" name="Rectangle 155"/>
          <p:cNvSpPr>
            <a:spLocks noChangeArrowheads="1"/>
          </p:cNvSpPr>
          <p:nvPr/>
        </p:nvSpPr>
        <p:spPr bwMode="auto">
          <a:xfrm>
            <a:off x="6659563" y="4438650"/>
            <a:ext cx="6477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39" name="Rectangle 156"/>
          <p:cNvSpPr>
            <a:spLocks noChangeArrowheads="1"/>
          </p:cNvSpPr>
          <p:nvPr/>
        </p:nvSpPr>
        <p:spPr bwMode="auto">
          <a:xfrm>
            <a:off x="6673850" y="4449763"/>
            <a:ext cx="3683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40" name="Rectangle 157"/>
          <p:cNvSpPr>
            <a:spLocks noChangeArrowheads="1"/>
          </p:cNvSpPr>
          <p:nvPr/>
        </p:nvSpPr>
        <p:spPr bwMode="auto">
          <a:xfrm>
            <a:off x="6673850" y="4452938"/>
            <a:ext cx="5064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Dorchester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41" name="Rectangle 158"/>
          <p:cNvSpPr>
            <a:spLocks noChangeArrowheads="1"/>
          </p:cNvSpPr>
          <p:nvPr/>
        </p:nvSpPr>
        <p:spPr bwMode="auto">
          <a:xfrm>
            <a:off x="7361238" y="4581525"/>
            <a:ext cx="67468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42" name="Rectangle 159"/>
          <p:cNvSpPr>
            <a:spLocks noChangeArrowheads="1"/>
          </p:cNvSpPr>
          <p:nvPr/>
        </p:nvSpPr>
        <p:spPr bwMode="auto">
          <a:xfrm>
            <a:off x="7375525" y="4598988"/>
            <a:ext cx="32702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43" name="Rectangle 160"/>
          <p:cNvSpPr>
            <a:spLocks noChangeArrowheads="1"/>
          </p:cNvSpPr>
          <p:nvPr/>
        </p:nvSpPr>
        <p:spPr bwMode="auto">
          <a:xfrm>
            <a:off x="7375525" y="4602163"/>
            <a:ext cx="4619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Wicomico</a:t>
            </a:r>
            <a:endParaRPr kumimoji="1" lang="en-US" altLang="en-US" sz="2400">
              <a:latin typeface="Book Antiqua Bold" charset="0"/>
            </a:endParaRPr>
          </a:p>
        </p:txBody>
      </p:sp>
      <p:sp>
        <p:nvSpPr>
          <p:cNvPr id="10344" name="Rectangle 161"/>
          <p:cNvSpPr>
            <a:spLocks noChangeArrowheads="1"/>
          </p:cNvSpPr>
          <p:nvPr/>
        </p:nvSpPr>
        <p:spPr bwMode="auto">
          <a:xfrm>
            <a:off x="7126288" y="5002213"/>
            <a:ext cx="528637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45" name="Rectangle 162"/>
          <p:cNvSpPr>
            <a:spLocks noChangeArrowheads="1"/>
          </p:cNvSpPr>
          <p:nvPr/>
        </p:nvSpPr>
        <p:spPr bwMode="auto">
          <a:xfrm>
            <a:off x="7140575" y="5018088"/>
            <a:ext cx="31591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46" name="Rectangle 163"/>
          <p:cNvSpPr>
            <a:spLocks noChangeArrowheads="1"/>
          </p:cNvSpPr>
          <p:nvPr/>
        </p:nvSpPr>
        <p:spPr bwMode="auto">
          <a:xfrm>
            <a:off x="7162800" y="4953000"/>
            <a:ext cx="4286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Somerset</a:t>
            </a:r>
            <a:endParaRPr kumimoji="1" lang="en-US" altLang="en-US" sz="2400">
              <a:latin typeface="Book Antiqua Bold" charset="0"/>
            </a:endParaRPr>
          </a:p>
        </p:txBody>
      </p:sp>
      <p:sp>
        <p:nvSpPr>
          <p:cNvPr id="10347" name="Rectangle 164"/>
          <p:cNvSpPr>
            <a:spLocks noChangeArrowheads="1"/>
          </p:cNvSpPr>
          <p:nvPr/>
        </p:nvSpPr>
        <p:spPr bwMode="auto">
          <a:xfrm>
            <a:off x="7708900" y="4830763"/>
            <a:ext cx="58896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48" name="Rectangle 165"/>
          <p:cNvSpPr>
            <a:spLocks noChangeArrowheads="1"/>
          </p:cNvSpPr>
          <p:nvPr/>
        </p:nvSpPr>
        <p:spPr bwMode="auto">
          <a:xfrm>
            <a:off x="7726363" y="4845050"/>
            <a:ext cx="338137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49" name="Rectangle 166"/>
          <p:cNvSpPr>
            <a:spLocks noChangeArrowheads="1"/>
          </p:cNvSpPr>
          <p:nvPr/>
        </p:nvSpPr>
        <p:spPr bwMode="auto">
          <a:xfrm>
            <a:off x="7696200" y="4846638"/>
            <a:ext cx="4619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Worcester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50" name="Rectangle 167"/>
          <p:cNvSpPr>
            <a:spLocks noChangeArrowheads="1"/>
          </p:cNvSpPr>
          <p:nvPr/>
        </p:nvSpPr>
        <p:spPr bwMode="auto">
          <a:xfrm>
            <a:off x="7067550" y="3563938"/>
            <a:ext cx="2984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51" name="Rectangle 168"/>
          <p:cNvSpPr>
            <a:spLocks noChangeArrowheads="1"/>
          </p:cNvSpPr>
          <p:nvPr/>
        </p:nvSpPr>
        <p:spPr bwMode="auto">
          <a:xfrm rot="5400000">
            <a:off x="7054057" y="3728244"/>
            <a:ext cx="4000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3366"/>
                </a:solidFill>
                <a:latin typeface="Book Antiqua Bold" charset="0"/>
              </a:rPr>
              <a:t>Caroline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52" name="Freeform 169"/>
          <p:cNvSpPr>
            <a:spLocks/>
          </p:cNvSpPr>
          <p:nvPr/>
        </p:nvSpPr>
        <p:spPr bwMode="auto">
          <a:xfrm>
            <a:off x="5057775" y="2323170"/>
            <a:ext cx="704850" cy="420030"/>
          </a:xfrm>
          <a:custGeom>
            <a:avLst/>
            <a:gdLst>
              <a:gd name="T0" fmla="*/ 2147483647 w 444"/>
              <a:gd name="T1" fmla="*/ 0 h 412"/>
              <a:gd name="T2" fmla="*/ 2147483647 w 444"/>
              <a:gd name="T3" fmla="*/ 0 h 412"/>
              <a:gd name="T4" fmla="*/ 2147483647 w 444"/>
              <a:gd name="T5" fmla="*/ 2147483647 h 412"/>
              <a:gd name="T6" fmla="*/ 0 w 444"/>
              <a:gd name="T7" fmla="*/ 2147483647 h 412"/>
              <a:gd name="T8" fmla="*/ 0 w 444"/>
              <a:gd name="T9" fmla="*/ 2147483647 h 412"/>
              <a:gd name="T10" fmla="*/ 2147483647 w 444"/>
              <a:gd name="T11" fmla="*/ 2147483647 h 412"/>
              <a:gd name="T12" fmla="*/ 2147483647 w 444"/>
              <a:gd name="T13" fmla="*/ 2147483647 h 412"/>
              <a:gd name="T14" fmla="*/ 2147483647 w 444"/>
              <a:gd name="T15" fmla="*/ 2147483647 h 412"/>
              <a:gd name="T16" fmla="*/ 2147483647 w 444"/>
              <a:gd name="T17" fmla="*/ 2147483647 h 412"/>
              <a:gd name="T18" fmla="*/ 2147483647 w 444"/>
              <a:gd name="T19" fmla="*/ 2147483647 h 412"/>
              <a:gd name="T20" fmla="*/ 2147483647 w 444"/>
              <a:gd name="T21" fmla="*/ 2147483647 h 412"/>
              <a:gd name="T22" fmla="*/ 2147483647 w 444"/>
              <a:gd name="T23" fmla="*/ 2147483647 h 412"/>
              <a:gd name="T24" fmla="*/ 2147483647 w 444"/>
              <a:gd name="T25" fmla="*/ 2147483647 h 412"/>
              <a:gd name="T26" fmla="*/ 2147483647 w 444"/>
              <a:gd name="T27" fmla="*/ 2147483647 h 412"/>
              <a:gd name="T28" fmla="*/ 2147483647 w 444"/>
              <a:gd name="T29" fmla="*/ 2147483647 h 412"/>
              <a:gd name="T30" fmla="*/ 2147483647 w 444"/>
              <a:gd name="T31" fmla="*/ 2147483647 h 412"/>
              <a:gd name="T32" fmla="*/ 2147483647 w 444"/>
              <a:gd name="T33" fmla="*/ 2147483647 h 412"/>
              <a:gd name="T34" fmla="*/ 2147483647 w 444"/>
              <a:gd name="T35" fmla="*/ 2147483647 h 412"/>
              <a:gd name="T36" fmla="*/ 2147483647 w 444"/>
              <a:gd name="T37" fmla="*/ 2147483647 h 412"/>
              <a:gd name="T38" fmla="*/ 2147483647 w 444"/>
              <a:gd name="T39" fmla="*/ 2147483647 h 412"/>
              <a:gd name="T40" fmla="*/ 2147483647 w 444"/>
              <a:gd name="T41" fmla="*/ 0 h 4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4"/>
              <a:gd name="T64" fmla="*/ 0 h 412"/>
              <a:gd name="T65" fmla="*/ 444 w 444"/>
              <a:gd name="T66" fmla="*/ 412 h 4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4" h="412">
                <a:moveTo>
                  <a:pt x="444" y="0"/>
                </a:moveTo>
                <a:lnTo>
                  <a:pt x="98" y="0"/>
                </a:lnTo>
                <a:lnTo>
                  <a:pt x="22" y="112"/>
                </a:lnTo>
                <a:lnTo>
                  <a:pt x="0" y="117"/>
                </a:lnTo>
                <a:lnTo>
                  <a:pt x="0" y="134"/>
                </a:lnTo>
                <a:lnTo>
                  <a:pt x="17" y="147"/>
                </a:lnTo>
                <a:lnTo>
                  <a:pt x="99" y="178"/>
                </a:lnTo>
                <a:lnTo>
                  <a:pt x="158" y="237"/>
                </a:lnTo>
                <a:lnTo>
                  <a:pt x="175" y="248"/>
                </a:lnTo>
                <a:lnTo>
                  <a:pt x="169" y="267"/>
                </a:lnTo>
                <a:lnTo>
                  <a:pt x="155" y="307"/>
                </a:lnTo>
                <a:lnTo>
                  <a:pt x="129" y="381"/>
                </a:lnTo>
                <a:lnTo>
                  <a:pt x="116" y="410"/>
                </a:lnTo>
                <a:lnTo>
                  <a:pt x="121" y="412"/>
                </a:lnTo>
                <a:lnTo>
                  <a:pt x="175" y="401"/>
                </a:lnTo>
                <a:lnTo>
                  <a:pt x="346" y="390"/>
                </a:lnTo>
                <a:lnTo>
                  <a:pt x="374" y="394"/>
                </a:lnTo>
                <a:lnTo>
                  <a:pt x="368" y="327"/>
                </a:lnTo>
                <a:lnTo>
                  <a:pt x="385" y="226"/>
                </a:lnTo>
                <a:lnTo>
                  <a:pt x="412" y="119"/>
                </a:lnTo>
                <a:lnTo>
                  <a:pt x="444" y="0"/>
                </a:lnTo>
                <a:close/>
              </a:path>
            </a:pathLst>
          </a:custGeom>
          <a:solidFill>
            <a:srgbClr val="DDDDDD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3" name="Freeform 170"/>
          <p:cNvSpPr>
            <a:spLocks/>
          </p:cNvSpPr>
          <p:nvPr/>
        </p:nvSpPr>
        <p:spPr bwMode="auto">
          <a:xfrm>
            <a:off x="5659438" y="2273300"/>
            <a:ext cx="806450" cy="935038"/>
          </a:xfrm>
          <a:custGeom>
            <a:avLst/>
            <a:gdLst>
              <a:gd name="T0" fmla="*/ 2147483647 w 508"/>
              <a:gd name="T1" fmla="*/ 0 h 589"/>
              <a:gd name="T2" fmla="*/ 2147483647 w 508"/>
              <a:gd name="T3" fmla="*/ 0 h 589"/>
              <a:gd name="T4" fmla="*/ 2147483647 w 508"/>
              <a:gd name="T5" fmla="*/ 2147483647 h 589"/>
              <a:gd name="T6" fmla="*/ 2147483647 w 508"/>
              <a:gd name="T7" fmla="*/ 2147483647 h 589"/>
              <a:gd name="T8" fmla="*/ 0 w 508"/>
              <a:gd name="T9" fmla="*/ 2147483647 h 589"/>
              <a:gd name="T10" fmla="*/ 0 w 508"/>
              <a:gd name="T11" fmla="*/ 2147483647 h 589"/>
              <a:gd name="T12" fmla="*/ 2147483647 w 508"/>
              <a:gd name="T13" fmla="*/ 2147483647 h 589"/>
              <a:gd name="T14" fmla="*/ 2147483647 w 508"/>
              <a:gd name="T15" fmla="*/ 2147483647 h 589"/>
              <a:gd name="T16" fmla="*/ 2147483647 w 508"/>
              <a:gd name="T17" fmla="*/ 2147483647 h 589"/>
              <a:gd name="T18" fmla="*/ 2147483647 w 508"/>
              <a:gd name="T19" fmla="*/ 2147483647 h 589"/>
              <a:gd name="T20" fmla="*/ 2147483647 w 508"/>
              <a:gd name="T21" fmla="*/ 2147483647 h 589"/>
              <a:gd name="T22" fmla="*/ 2147483647 w 508"/>
              <a:gd name="T23" fmla="*/ 2147483647 h 589"/>
              <a:gd name="T24" fmla="*/ 2147483647 w 508"/>
              <a:gd name="T25" fmla="*/ 2147483647 h 589"/>
              <a:gd name="T26" fmla="*/ 2147483647 w 508"/>
              <a:gd name="T27" fmla="*/ 2147483647 h 589"/>
              <a:gd name="T28" fmla="*/ 2147483647 w 508"/>
              <a:gd name="T29" fmla="*/ 2147483647 h 589"/>
              <a:gd name="T30" fmla="*/ 2147483647 w 508"/>
              <a:gd name="T31" fmla="*/ 2147483647 h 589"/>
              <a:gd name="T32" fmla="*/ 2147483647 w 508"/>
              <a:gd name="T33" fmla="*/ 2147483647 h 589"/>
              <a:gd name="T34" fmla="*/ 2147483647 w 508"/>
              <a:gd name="T35" fmla="*/ 2147483647 h 589"/>
              <a:gd name="T36" fmla="*/ 2147483647 w 508"/>
              <a:gd name="T37" fmla="*/ 2147483647 h 589"/>
              <a:gd name="T38" fmla="*/ 2147483647 w 508"/>
              <a:gd name="T39" fmla="*/ 2147483647 h 589"/>
              <a:gd name="T40" fmla="*/ 2147483647 w 508"/>
              <a:gd name="T41" fmla="*/ 2147483647 h 589"/>
              <a:gd name="T42" fmla="*/ 2147483647 w 508"/>
              <a:gd name="T43" fmla="*/ 2147483647 h 589"/>
              <a:gd name="T44" fmla="*/ 2147483647 w 508"/>
              <a:gd name="T45" fmla="*/ 2147483647 h 589"/>
              <a:gd name="T46" fmla="*/ 2147483647 w 508"/>
              <a:gd name="T47" fmla="*/ 2147483647 h 589"/>
              <a:gd name="T48" fmla="*/ 2147483647 w 508"/>
              <a:gd name="T49" fmla="*/ 2147483647 h 589"/>
              <a:gd name="T50" fmla="*/ 2147483647 w 508"/>
              <a:gd name="T51" fmla="*/ 2147483647 h 589"/>
              <a:gd name="T52" fmla="*/ 2147483647 w 508"/>
              <a:gd name="T53" fmla="*/ 2147483647 h 589"/>
              <a:gd name="T54" fmla="*/ 2147483647 w 508"/>
              <a:gd name="T55" fmla="*/ 2147483647 h 589"/>
              <a:gd name="T56" fmla="*/ 2147483647 w 508"/>
              <a:gd name="T57" fmla="*/ 2147483647 h 589"/>
              <a:gd name="T58" fmla="*/ 2147483647 w 508"/>
              <a:gd name="T59" fmla="*/ 2147483647 h 589"/>
              <a:gd name="T60" fmla="*/ 2147483647 w 508"/>
              <a:gd name="T61" fmla="*/ 2147483647 h 589"/>
              <a:gd name="T62" fmla="*/ 2147483647 w 508"/>
              <a:gd name="T63" fmla="*/ 2147483647 h 589"/>
              <a:gd name="T64" fmla="*/ 2147483647 w 508"/>
              <a:gd name="T65" fmla="*/ 2147483647 h 589"/>
              <a:gd name="T66" fmla="*/ 2147483647 w 508"/>
              <a:gd name="T67" fmla="*/ 2147483647 h 589"/>
              <a:gd name="T68" fmla="*/ 2147483647 w 508"/>
              <a:gd name="T69" fmla="*/ 2147483647 h 589"/>
              <a:gd name="T70" fmla="*/ 2147483647 w 508"/>
              <a:gd name="T71" fmla="*/ 2147483647 h 589"/>
              <a:gd name="T72" fmla="*/ 2147483647 w 508"/>
              <a:gd name="T73" fmla="*/ 2147483647 h 589"/>
              <a:gd name="T74" fmla="*/ 2147483647 w 508"/>
              <a:gd name="T75" fmla="*/ 2147483647 h 589"/>
              <a:gd name="T76" fmla="*/ 2147483647 w 508"/>
              <a:gd name="T77" fmla="*/ 2147483647 h 589"/>
              <a:gd name="T78" fmla="*/ 2147483647 w 508"/>
              <a:gd name="T79" fmla="*/ 2147483647 h 589"/>
              <a:gd name="T80" fmla="*/ 2147483647 w 508"/>
              <a:gd name="T81" fmla="*/ 2147483647 h 589"/>
              <a:gd name="T82" fmla="*/ 2147483647 w 508"/>
              <a:gd name="T83" fmla="*/ 2147483647 h 589"/>
              <a:gd name="T84" fmla="*/ 2147483647 w 508"/>
              <a:gd name="T85" fmla="*/ 2147483647 h 589"/>
              <a:gd name="T86" fmla="*/ 2147483647 w 508"/>
              <a:gd name="T87" fmla="*/ 2147483647 h 589"/>
              <a:gd name="T88" fmla="*/ 2147483647 w 508"/>
              <a:gd name="T89" fmla="*/ 2147483647 h 589"/>
              <a:gd name="T90" fmla="*/ 2147483647 w 508"/>
              <a:gd name="T91" fmla="*/ 0 h 5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08"/>
              <a:gd name="T139" fmla="*/ 0 h 589"/>
              <a:gd name="T140" fmla="*/ 508 w 508"/>
              <a:gd name="T141" fmla="*/ 589 h 58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08" h="589">
                <a:moveTo>
                  <a:pt x="258" y="0"/>
                </a:moveTo>
                <a:lnTo>
                  <a:pt x="76" y="0"/>
                </a:lnTo>
                <a:lnTo>
                  <a:pt x="55" y="70"/>
                </a:lnTo>
                <a:lnTo>
                  <a:pt x="9" y="244"/>
                </a:lnTo>
                <a:lnTo>
                  <a:pt x="0" y="311"/>
                </a:lnTo>
                <a:lnTo>
                  <a:pt x="0" y="399"/>
                </a:lnTo>
                <a:lnTo>
                  <a:pt x="17" y="423"/>
                </a:lnTo>
                <a:lnTo>
                  <a:pt x="33" y="443"/>
                </a:lnTo>
                <a:lnTo>
                  <a:pt x="57" y="451"/>
                </a:lnTo>
                <a:lnTo>
                  <a:pt x="81" y="456"/>
                </a:lnTo>
                <a:lnTo>
                  <a:pt x="98" y="469"/>
                </a:lnTo>
                <a:lnTo>
                  <a:pt x="109" y="484"/>
                </a:lnTo>
                <a:lnTo>
                  <a:pt x="105" y="500"/>
                </a:lnTo>
                <a:lnTo>
                  <a:pt x="96" y="506"/>
                </a:lnTo>
                <a:lnTo>
                  <a:pt x="98" y="519"/>
                </a:lnTo>
                <a:lnTo>
                  <a:pt x="142" y="534"/>
                </a:lnTo>
                <a:lnTo>
                  <a:pt x="171" y="572"/>
                </a:lnTo>
                <a:lnTo>
                  <a:pt x="181" y="576"/>
                </a:lnTo>
                <a:lnTo>
                  <a:pt x="236" y="567"/>
                </a:lnTo>
                <a:lnTo>
                  <a:pt x="271" y="578"/>
                </a:lnTo>
                <a:lnTo>
                  <a:pt x="291" y="587"/>
                </a:lnTo>
                <a:lnTo>
                  <a:pt x="328" y="585"/>
                </a:lnTo>
                <a:lnTo>
                  <a:pt x="355" y="583"/>
                </a:lnTo>
                <a:lnTo>
                  <a:pt x="383" y="587"/>
                </a:lnTo>
                <a:lnTo>
                  <a:pt x="427" y="589"/>
                </a:lnTo>
                <a:lnTo>
                  <a:pt x="448" y="580"/>
                </a:lnTo>
                <a:lnTo>
                  <a:pt x="460" y="563"/>
                </a:lnTo>
                <a:lnTo>
                  <a:pt x="468" y="552"/>
                </a:lnTo>
                <a:lnTo>
                  <a:pt x="462" y="539"/>
                </a:lnTo>
                <a:lnTo>
                  <a:pt x="459" y="515"/>
                </a:lnTo>
                <a:lnTo>
                  <a:pt x="473" y="491"/>
                </a:lnTo>
                <a:lnTo>
                  <a:pt x="505" y="484"/>
                </a:lnTo>
                <a:lnTo>
                  <a:pt x="508" y="462"/>
                </a:lnTo>
                <a:lnTo>
                  <a:pt x="505" y="438"/>
                </a:lnTo>
                <a:lnTo>
                  <a:pt x="508" y="416"/>
                </a:lnTo>
                <a:lnTo>
                  <a:pt x="506" y="394"/>
                </a:lnTo>
                <a:lnTo>
                  <a:pt x="477" y="394"/>
                </a:lnTo>
                <a:lnTo>
                  <a:pt x="457" y="371"/>
                </a:lnTo>
                <a:lnTo>
                  <a:pt x="451" y="335"/>
                </a:lnTo>
                <a:lnTo>
                  <a:pt x="427" y="292"/>
                </a:lnTo>
                <a:lnTo>
                  <a:pt x="401" y="267"/>
                </a:lnTo>
                <a:lnTo>
                  <a:pt x="374" y="255"/>
                </a:lnTo>
                <a:lnTo>
                  <a:pt x="322" y="230"/>
                </a:lnTo>
                <a:lnTo>
                  <a:pt x="284" y="197"/>
                </a:lnTo>
                <a:lnTo>
                  <a:pt x="267" y="149"/>
                </a:lnTo>
                <a:lnTo>
                  <a:pt x="258" y="0"/>
                </a:lnTo>
                <a:close/>
              </a:path>
            </a:pathLst>
          </a:custGeom>
          <a:solidFill>
            <a:srgbClr val="DDDDDD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4" name="Freeform 171"/>
          <p:cNvSpPr>
            <a:spLocks/>
          </p:cNvSpPr>
          <p:nvPr/>
        </p:nvSpPr>
        <p:spPr bwMode="auto">
          <a:xfrm>
            <a:off x="6080125" y="2273300"/>
            <a:ext cx="711200" cy="809625"/>
          </a:xfrm>
          <a:custGeom>
            <a:avLst/>
            <a:gdLst>
              <a:gd name="T0" fmla="*/ 2147483647 w 448"/>
              <a:gd name="T1" fmla="*/ 0 h 510"/>
              <a:gd name="T2" fmla="*/ 0 w 448"/>
              <a:gd name="T3" fmla="*/ 0 h 510"/>
              <a:gd name="T4" fmla="*/ 2147483647 w 448"/>
              <a:gd name="T5" fmla="*/ 2147483647 h 510"/>
              <a:gd name="T6" fmla="*/ 2147483647 w 448"/>
              <a:gd name="T7" fmla="*/ 2147483647 h 510"/>
              <a:gd name="T8" fmla="*/ 2147483647 w 448"/>
              <a:gd name="T9" fmla="*/ 2147483647 h 510"/>
              <a:gd name="T10" fmla="*/ 2147483647 w 448"/>
              <a:gd name="T11" fmla="*/ 2147483647 h 510"/>
              <a:gd name="T12" fmla="*/ 2147483647 w 448"/>
              <a:gd name="T13" fmla="*/ 2147483647 h 510"/>
              <a:gd name="T14" fmla="*/ 2147483647 w 448"/>
              <a:gd name="T15" fmla="*/ 2147483647 h 510"/>
              <a:gd name="T16" fmla="*/ 2147483647 w 448"/>
              <a:gd name="T17" fmla="*/ 2147483647 h 510"/>
              <a:gd name="T18" fmla="*/ 2147483647 w 448"/>
              <a:gd name="T19" fmla="*/ 2147483647 h 510"/>
              <a:gd name="T20" fmla="*/ 2147483647 w 448"/>
              <a:gd name="T21" fmla="*/ 2147483647 h 510"/>
              <a:gd name="T22" fmla="*/ 2147483647 w 448"/>
              <a:gd name="T23" fmla="*/ 2147483647 h 510"/>
              <a:gd name="T24" fmla="*/ 2147483647 w 448"/>
              <a:gd name="T25" fmla="*/ 2147483647 h 510"/>
              <a:gd name="T26" fmla="*/ 2147483647 w 448"/>
              <a:gd name="T27" fmla="*/ 2147483647 h 510"/>
              <a:gd name="T28" fmla="*/ 2147483647 w 448"/>
              <a:gd name="T29" fmla="*/ 2147483647 h 510"/>
              <a:gd name="T30" fmla="*/ 2147483647 w 448"/>
              <a:gd name="T31" fmla="*/ 2147483647 h 510"/>
              <a:gd name="T32" fmla="*/ 2147483647 w 448"/>
              <a:gd name="T33" fmla="*/ 2147483647 h 510"/>
              <a:gd name="T34" fmla="*/ 2147483647 w 448"/>
              <a:gd name="T35" fmla="*/ 2147483647 h 510"/>
              <a:gd name="T36" fmla="*/ 2147483647 w 448"/>
              <a:gd name="T37" fmla="*/ 2147483647 h 510"/>
              <a:gd name="T38" fmla="*/ 2147483647 w 448"/>
              <a:gd name="T39" fmla="*/ 2147483647 h 510"/>
              <a:gd name="T40" fmla="*/ 2147483647 w 448"/>
              <a:gd name="T41" fmla="*/ 2147483647 h 510"/>
              <a:gd name="T42" fmla="*/ 2147483647 w 448"/>
              <a:gd name="T43" fmla="*/ 2147483647 h 510"/>
              <a:gd name="T44" fmla="*/ 2147483647 w 448"/>
              <a:gd name="T45" fmla="*/ 2147483647 h 510"/>
              <a:gd name="T46" fmla="*/ 2147483647 w 448"/>
              <a:gd name="T47" fmla="*/ 2147483647 h 510"/>
              <a:gd name="T48" fmla="*/ 2147483647 w 448"/>
              <a:gd name="T49" fmla="*/ 2147483647 h 510"/>
              <a:gd name="T50" fmla="*/ 2147483647 w 448"/>
              <a:gd name="T51" fmla="*/ 2147483647 h 510"/>
              <a:gd name="T52" fmla="*/ 2147483647 w 448"/>
              <a:gd name="T53" fmla="*/ 2147483647 h 510"/>
              <a:gd name="T54" fmla="*/ 2147483647 w 448"/>
              <a:gd name="T55" fmla="*/ 2147483647 h 510"/>
              <a:gd name="T56" fmla="*/ 2147483647 w 448"/>
              <a:gd name="T57" fmla="*/ 2147483647 h 510"/>
              <a:gd name="T58" fmla="*/ 2147483647 w 448"/>
              <a:gd name="T59" fmla="*/ 2147483647 h 510"/>
              <a:gd name="T60" fmla="*/ 2147483647 w 448"/>
              <a:gd name="T61" fmla="*/ 2147483647 h 510"/>
              <a:gd name="T62" fmla="*/ 2147483647 w 448"/>
              <a:gd name="T63" fmla="*/ 2147483647 h 510"/>
              <a:gd name="T64" fmla="*/ 2147483647 w 448"/>
              <a:gd name="T65" fmla="*/ 0 h 5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8"/>
              <a:gd name="T100" fmla="*/ 0 h 510"/>
              <a:gd name="T101" fmla="*/ 448 w 448"/>
              <a:gd name="T102" fmla="*/ 510 h 5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8" h="510">
                <a:moveTo>
                  <a:pt x="302" y="0"/>
                </a:moveTo>
                <a:lnTo>
                  <a:pt x="0" y="0"/>
                </a:lnTo>
                <a:lnTo>
                  <a:pt x="8" y="130"/>
                </a:lnTo>
                <a:lnTo>
                  <a:pt x="15" y="160"/>
                </a:lnTo>
                <a:lnTo>
                  <a:pt x="28" y="197"/>
                </a:lnTo>
                <a:lnTo>
                  <a:pt x="57" y="222"/>
                </a:lnTo>
                <a:lnTo>
                  <a:pt x="92" y="241"/>
                </a:lnTo>
                <a:lnTo>
                  <a:pt x="148" y="263"/>
                </a:lnTo>
                <a:lnTo>
                  <a:pt x="195" y="337"/>
                </a:lnTo>
                <a:lnTo>
                  <a:pt x="201" y="368"/>
                </a:lnTo>
                <a:lnTo>
                  <a:pt x="217" y="384"/>
                </a:lnTo>
                <a:lnTo>
                  <a:pt x="241" y="384"/>
                </a:lnTo>
                <a:lnTo>
                  <a:pt x="254" y="406"/>
                </a:lnTo>
                <a:lnTo>
                  <a:pt x="247" y="421"/>
                </a:lnTo>
                <a:lnTo>
                  <a:pt x="256" y="436"/>
                </a:lnTo>
                <a:lnTo>
                  <a:pt x="273" y="447"/>
                </a:lnTo>
                <a:lnTo>
                  <a:pt x="276" y="502"/>
                </a:lnTo>
                <a:lnTo>
                  <a:pt x="284" y="510"/>
                </a:lnTo>
                <a:lnTo>
                  <a:pt x="298" y="469"/>
                </a:lnTo>
                <a:lnTo>
                  <a:pt x="300" y="458"/>
                </a:lnTo>
                <a:lnTo>
                  <a:pt x="293" y="438"/>
                </a:lnTo>
                <a:lnTo>
                  <a:pt x="293" y="429"/>
                </a:lnTo>
                <a:lnTo>
                  <a:pt x="302" y="425"/>
                </a:lnTo>
                <a:lnTo>
                  <a:pt x="333" y="434"/>
                </a:lnTo>
                <a:lnTo>
                  <a:pt x="431" y="349"/>
                </a:lnTo>
                <a:lnTo>
                  <a:pt x="448" y="338"/>
                </a:lnTo>
                <a:lnTo>
                  <a:pt x="435" y="327"/>
                </a:lnTo>
                <a:lnTo>
                  <a:pt x="418" y="318"/>
                </a:lnTo>
                <a:lnTo>
                  <a:pt x="413" y="290"/>
                </a:lnTo>
                <a:lnTo>
                  <a:pt x="422" y="261"/>
                </a:lnTo>
                <a:lnTo>
                  <a:pt x="431" y="241"/>
                </a:lnTo>
                <a:lnTo>
                  <a:pt x="431" y="211"/>
                </a:lnTo>
                <a:lnTo>
                  <a:pt x="302" y="0"/>
                </a:lnTo>
                <a:close/>
              </a:path>
            </a:pathLst>
          </a:custGeom>
          <a:solidFill>
            <a:srgbClr val="DDDDDD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5" name="Freeform 172"/>
          <p:cNvSpPr>
            <a:spLocks/>
          </p:cNvSpPr>
          <p:nvPr/>
        </p:nvSpPr>
        <p:spPr bwMode="auto">
          <a:xfrm>
            <a:off x="4724400" y="2971800"/>
            <a:ext cx="914400" cy="677863"/>
          </a:xfrm>
          <a:custGeom>
            <a:avLst/>
            <a:gdLst>
              <a:gd name="T0" fmla="*/ 2147483647 w 576"/>
              <a:gd name="T1" fmla="*/ 0 h 427"/>
              <a:gd name="T2" fmla="*/ 2147483647 w 576"/>
              <a:gd name="T3" fmla="*/ 2147483647 h 427"/>
              <a:gd name="T4" fmla="*/ 2147483647 w 576"/>
              <a:gd name="T5" fmla="*/ 2147483647 h 427"/>
              <a:gd name="T6" fmla="*/ 2147483647 w 576"/>
              <a:gd name="T7" fmla="*/ 2147483647 h 427"/>
              <a:gd name="T8" fmla="*/ 2147483647 w 576"/>
              <a:gd name="T9" fmla="*/ 2147483647 h 427"/>
              <a:gd name="T10" fmla="*/ 2147483647 w 576"/>
              <a:gd name="T11" fmla="*/ 2147483647 h 427"/>
              <a:gd name="T12" fmla="*/ 2147483647 w 576"/>
              <a:gd name="T13" fmla="*/ 2147483647 h 427"/>
              <a:gd name="T14" fmla="*/ 2147483647 w 576"/>
              <a:gd name="T15" fmla="*/ 2147483647 h 427"/>
              <a:gd name="T16" fmla="*/ 2147483647 w 576"/>
              <a:gd name="T17" fmla="*/ 2147483647 h 427"/>
              <a:gd name="T18" fmla="*/ 2147483647 w 576"/>
              <a:gd name="T19" fmla="*/ 2147483647 h 427"/>
              <a:gd name="T20" fmla="*/ 2147483647 w 576"/>
              <a:gd name="T21" fmla="*/ 2147483647 h 427"/>
              <a:gd name="T22" fmla="*/ 2147483647 w 576"/>
              <a:gd name="T23" fmla="*/ 2147483647 h 427"/>
              <a:gd name="T24" fmla="*/ 2147483647 w 576"/>
              <a:gd name="T25" fmla="*/ 2147483647 h 427"/>
              <a:gd name="T26" fmla="*/ 2147483647 w 576"/>
              <a:gd name="T27" fmla="*/ 2147483647 h 427"/>
              <a:gd name="T28" fmla="*/ 2147483647 w 576"/>
              <a:gd name="T29" fmla="*/ 2147483647 h 427"/>
              <a:gd name="T30" fmla="*/ 2147483647 w 576"/>
              <a:gd name="T31" fmla="*/ 2147483647 h 427"/>
              <a:gd name="T32" fmla="*/ 2147483647 w 576"/>
              <a:gd name="T33" fmla="*/ 2147483647 h 427"/>
              <a:gd name="T34" fmla="*/ 2147483647 w 576"/>
              <a:gd name="T35" fmla="*/ 2147483647 h 427"/>
              <a:gd name="T36" fmla="*/ 2147483647 w 576"/>
              <a:gd name="T37" fmla="*/ 2147483647 h 427"/>
              <a:gd name="T38" fmla="*/ 2147483647 w 576"/>
              <a:gd name="T39" fmla="*/ 2147483647 h 427"/>
              <a:gd name="T40" fmla="*/ 2147483647 w 576"/>
              <a:gd name="T41" fmla="*/ 2147483647 h 427"/>
              <a:gd name="T42" fmla="*/ 2147483647 w 576"/>
              <a:gd name="T43" fmla="*/ 2147483647 h 427"/>
              <a:gd name="T44" fmla="*/ 2147483647 w 576"/>
              <a:gd name="T45" fmla="*/ 2147483647 h 427"/>
              <a:gd name="T46" fmla="*/ 2147483647 w 576"/>
              <a:gd name="T47" fmla="*/ 2147483647 h 427"/>
              <a:gd name="T48" fmla="*/ 2147483647 w 576"/>
              <a:gd name="T49" fmla="*/ 2147483647 h 427"/>
              <a:gd name="T50" fmla="*/ 2147483647 w 576"/>
              <a:gd name="T51" fmla="*/ 2147483647 h 427"/>
              <a:gd name="T52" fmla="*/ 2147483647 w 576"/>
              <a:gd name="T53" fmla="*/ 2147483647 h 427"/>
              <a:gd name="T54" fmla="*/ 2147483647 w 576"/>
              <a:gd name="T55" fmla="*/ 2147483647 h 427"/>
              <a:gd name="T56" fmla="*/ 0 w 576"/>
              <a:gd name="T57" fmla="*/ 2147483647 h 427"/>
              <a:gd name="T58" fmla="*/ 2147483647 w 576"/>
              <a:gd name="T59" fmla="*/ 2147483647 h 427"/>
              <a:gd name="T60" fmla="*/ 2147483647 w 576"/>
              <a:gd name="T61" fmla="*/ 2147483647 h 427"/>
              <a:gd name="T62" fmla="*/ 2147483647 w 576"/>
              <a:gd name="T63" fmla="*/ 0 h 4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76"/>
              <a:gd name="T97" fmla="*/ 0 h 427"/>
              <a:gd name="T98" fmla="*/ 576 w 576"/>
              <a:gd name="T99" fmla="*/ 427 h 4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76" h="427">
                <a:moveTo>
                  <a:pt x="309" y="0"/>
                </a:moveTo>
                <a:lnTo>
                  <a:pt x="320" y="16"/>
                </a:lnTo>
                <a:lnTo>
                  <a:pt x="352" y="66"/>
                </a:lnTo>
                <a:lnTo>
                  <a:pt x="361" y="79"/>
                </a:lnTo>
                <a:lnTo>
                  <a:pt x="429" y="97"/>
                </a:lnTo>
                <a:lnTo>
                  <a:pt x="447" y="105"/>
                </a:lnTo>
                <a:lnTo>
                  <a:pt x="447" y="134"/>
                </a:lnTo>
                <a:lnTo>
                  <a:pt x="470" y="163"/>
                </a:lnTo>
                <a:lnTo>
                  <a:pt x="495" y="186"/>
                </a:lnTo>
                <a:lnTo>
                  <a:pt x="495" y="217"/>
                </a:lnTo>
                <a:lnTo>
                  <a:pt x="501" y="235"/>
                </a:lnTo>
                <a:lnTo>
                  <a:pt x="576" y="235"/>
                </a:lnTo>
                <a:lnTo>
                  <a:pt x="490" y="392"/>
                </a:lnTo>
                <a:lnTo>
                  <a:pt x="468" y="372"/>
                </a:lnTo>
                <a:lnTo>
                  <a:pt x="447" y="368"/>
                </a:lnTo>
                <a:lnTo>
                  <a:pt x="398" y="427"/>
                </a:lnTo>
                <a:lnTo>
                  <a:pt x="366" y="423"/>
                </a:lnTo>
                <a:lnTo>
                  <a:pt x="366" y="396"/>
                </a:lnTo>
                <a:lnTo>
                  <a:pt x="346" y="388"/>
                </a:lnTo>
                <a:lnTo>
                  <a:pt x="322" y="386"/>
                </a:lnTo>
                <a:lnTo>
                  <a:pt x="274" y="386"/>
                </a:lnTo>
                <a:lnTo>
                  <a:pt x="274" y="337"/>
                </a:lnTo>
                <a:lnTo>
                  <a:pt x="223" y="311"/>
                </a:lnTo>
                <a:lnTo>
                  <a:pt x="127" y="281"/>
                </a:lnTo>
                <a:lnTo>
                  <a:pt x="68" y="274"/>
                </a:lnTo>
                <a:lnTo>
                  <a:pt x="20" y="241"/>
                </a:lnTo>
                <a:lnTo>
                  <a:pt x="11" y="224"/>
                </a:lnTo>
                <a:lnTo>
                  <a:pt x="4" y="206"/>
                </a:lnTo>
                <a:lnTo>
                  <a:pt x="0" y="186"/>
                </a:lnTo>
                <a:lnTo>
                  <a:pt x="7" y="171"/>
                </a:lnTo>
                <a:lnTo>
                  <a:pt x="20" y="152"/>
                </a:lnTo>
                <a:lnTo>
                  <a:pt x="309" y="0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6" name="Freeform 173"/>
          <p:cNvSpPr>
            <a:spLocks/>
          </p:cNvSpPr>
          <p:nvPr/>
        </p:nvSpPr>
        <p:spPr bwMode="auto">
          <a:xfrm>
            <a:off x="5227638" y="2900363"/>
            <a:ext cx="682625" cy="465137"/>
          </a:xfrm>
          <a:custGeom>
            <a:avLst/>
            <a:gdLst>
              <a:gd name="T0" fmla="*/ 2147483647 w 430"/>
              <a:gd name="T1" fmla="*/ 2147483647 h 293"/>
              <a:gd name="T2" fmla="*/ 2147483647 w 430"/>
              <a:gd name="T3" fmla="*/ 0 h 293"/>
              <a:gd name="T4" fmla="*/ 2147483647 w 430"/>
              <a:gd name="T5" fmla="*/ 2147483647 h 293"/>
              <a:gd name="T6" fmla="*/ 2147483647 w 430"/>
              <a:gd name="T7" fmla="*/ 2147483647 h 293"/>
              <a:gd name="T8" fmla="*/ 2147483647 w 430"/>
              <a:gd name="T9" fmla="*/ 2147483647 h 293"/>
              <a:gd name="T10" fmla="*/ 2147483647 w 430"/>
              <a:gd name="T11" fmla="*/ 2147483647 h 293"/>
              <a:gd name="T12" fmla="*/ 2147483647 w 430"/>
              <a:gd name="T13" fmla="*/ 2147483647 h 293"/>
              <a:gd name="T14" fmla="*/ 2147483647 w 430"/>
              <a:gd name="T15" fmla="*/ 2147483647 h 293"/>
              <a:gd name="T16" fmla="*/ 2147483647 w 430"/>
              <a:gd name="T17" fmla="*/ 2147483647 h 293"/>
              <a:gd name="T18" fmla="*/ 2147483647 w 430"/>
              <a:gd name="T19" fmla="*/ 2147483647 h 293"/>
              <a:gd name="T20" fmla="*/ 2147483647 w 430"/>
              <a:gd name="T21" fmla="*/ 2147483647 h 293"/>
              <a:gd name="T22" fmla="*/ 2147483647 w 430"/>
              <a:gd name="T23" fmla="*/ 2147483647 h 293"/>
              <a:gd name="T24" fmla="*/ 2147483647 w 430"/>
              <a:gd name="T25" fmla="*/ 2147483647 h 293"/>
              <a:gd name="T26" fmla="*/ 2147483647 w 430"/>
              <a:gd name="T27" fmla="*/ 2147483647 h 293"/>
              <a:gd name="T28" fmla="*/ 2147483647 w 430"/>
              <a:gd name="T29" fmla="*/ 2147483647 h 293"/>
              <a:gd name="T30" fmla="*/ 2147483647 w 430"/>
              <a:gd name="T31" fmla="*/ 2147483647 h 293"/>
              <a:gd name="T32" fmla="*/ 2147483647 w 430"/>
              <a:gd name="T33" fmla="*/ 2147483647 h 293"/>
              <a:gd name="T34" fmla="*/ 2147483647 w 430"/>
              <a:gd name="T35" fmla="*/ 2147483647 h 293"/>
              <a:gd name="T36" fmla="*/ 2147483647 w 430"/>
              <a:gd name="T37" fmla="*/ 2147483647 h 293"/>
              <a:gd name="T38" fmla="*/ 2147483647 w 430"/>
              <a:gd name="T39" fmla="*/ 2147483647 h 293"/>
              <a:gd name="T40" fmla="*/ 2147483647 w 430"/>
              <a:gd name="T41" fmla="*/ 2147483647 h 293"/>
              <a:gd name="T42" fmla="*/ 2147483647 w 430"/>
              <a:gd name="T43" fmla="*/ 2147483647 h 293"/>
              <a:gd name="T44" fmla="*/ 2147483647 w 430"/>
              <a:gd name="T45" fmla="*/ 2147483647 h 293"/>
              <a:gd name="T46" fmla="*/ 2147483647 w 430"/>
              <a:gd name="T47" fmla="*/ 2147483647 h 293"/>
              <a:gd name="T48" fmla="*/ 0 w 430"/>
              <a:gd name="T49" fmla="*/ 2147483647 h 293"/>
              <a:gd name="T50" fmla="*/ 2147483647 w 430"/>
              <a:gd name="T51" fmla="*/ 2147483647 h 293"/>
              <a:gd name="T52" fmla="*/ 2147483647 w 430"/>
              <a:gd name="T53" fmla="*/ 2147483647 h 2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0"/>
              <a:gd name="T82" fmla="*/ 0 h 293"/>
              <a:gd name="T83" fmla="*/ 430 w 430"/>
              <a:gd name="T84" fmla="*/ 293 h 2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0" h="293">
                <a:moveTo>
                  <a:pt x="94" y="11"/>
                </a:moveTo>
                <a:lnTo>
                  <a:pt x="254" y="0"/>
                </a:lnTo>
                <a:lnTo>
                  <a:pt x="268" y="11"/>
                </a:lnTo>
                <a:lnTo>
                  <a:pt x="283" y="35"/>
                </a:lnTo>
                <a:lnTo>
                  <a:pt x="291" y="50"/>
                </a:lnTo>
                <a:lnTo>
                  <a:pt x="320" y="59"/>
                </a:lnTo>
                <a:lnTo>
                  <a:pt x="361" y="72"/>
                </a:lnTo>
                <a:lnTo>
                  <a:pt x="368" y="83"/>
                </a:lnTo>
                <a:lnTo>
                  <a:pt x="368" y="102"/>
                </a:lnTo>
                <a:lnTo>
                  <a:pt x="355" y="113"/>
                </a:lnTo>
                <a:lnTo>
                  <a:pt x="357" y="129"/>
                </a:lnTo>
                <a:lnTo>
                  <a:pt x="414" y="150"/>
                </a:lnTo>
                <a:lnTo>
                  <a:pt x="430" y="172"/>
                </a:lnTo>
                <a:lnTo>
                  <a:pt x="427" y="203"/>
                </a:lnTo>
                <a:lnTo>
                  <a:pt x="320" y="293"/>
                </a:lnTo>
                <a:lnTo>
                  <a:pt x="296" y="282"/>
                </a:lnTo>
                <a:lnTo>
                  <a:pt x="283" y="267"/>
                </a:lnTo>
                <a:lnTo>
                  <a:pt x="219" y="269"/>
                </a:lnTo>
                <a:lnTo>
                  <a:pt x="186" y="231"/>
                </a:lnTo>
                <a:lnTo>
                  <a:pt x="149" y="170"/>
                </a:lnTo>
                <a:lnTo>
                  <a:pt x="134" y="146"/>
                </a:lnTo>
                <a:lnTo>
                  <a:pt x="127" y="131"/>
                </a:lnTo>
                <a:lnTo>
                  <a:pt x="94" y="124"/>
                </a:lnTo>
                <a:lnTo>
                  <a:pt x="55" y="118"/>
                </a:lnTo>
                <a:lnTo>
                  <a:pt x="0" y="45"/>
                </a:lnTo>
                <a:lnTo>
                  <a:pt x="5" y="30"/>
                </a:lnTo>
                <a:lnTo>
                  <a:pt x="94" y="11"/>
                </a:lnTo>
                <a:close/>
              </a:path>
            </a:pathLst>
          </a:custGeom>
          <a:solidFill>
            <a:srgbClr val="DDDDDD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7" name="Freeform 174"/>
          <p:cNvSpPr>
            <a:spLocks/>
          </p:cNvSpPr>
          <p:nvPr/>
        </p:nvSpPr>
        <p:spPr bwMode="auto">
          <a:xfrm>
            <a:off x="5745163" y="3176588"/>
            <a:ext cx="619125" cy="873125"/>
          </a:xfrm>
          <a:custGeom>
            <a:avLst/>
            <a:gdLst>
              <a:gd name="T0" fmla="*/ 2147483647 w 390"/>
              <a:gd name="T1" fmla="*/ 2147483647 h 550"/>
              <a:gd name="T2" fmla="*/ 2147483647 w 390"/>
              <a:gd name="T3" fmla="*/ 2147483647 h 550"/>
              <a:gd name="T4" fmla="*/ 2147483647 w 390"/>
              <a:gd name="T5" fmla="*/ 2147483647 h 550"/>
              <a:gd name="T6" fmla="*/ 2147483647 w 390"/>
              <a:gd name="T7" fmla="*/ 2147483647 h 550"/>
              <a:gd name="T8" fmla="*/ 2147483647 w 390"/>
              <a:gd name="T9" fmla="*/ 2147483647 h 550"/>
              <a:gd name="T10" fmla="*/ 2147483647 w 390"/>
              <a:gd name="T11" fmla="*/ 2147483647 h 550"/>
              <a:gd name="T12" fmla="*/ 2147483647 w 390"/>
              <a:gd name="T13" fmla="*/ 2147483647 h 550"/>
              <a:gd name="T14" fmla="*/ 2147483647 w 390"/>
              <a:gd name="T15" fmla="*/ 2147483647 h 550"/>
              <a:gd name="T16" fmla="*/ 2147483647 w 390"/>
              <a:gd name="T17" fmla="*/ 2147483647 h 550"/>
              <a:gd name="T18" fmla="*/ 2147483647 w 390"/>
              <a:gd name="T19" fmla="*/ 2147483647 h 550"/>
              <a:gd name="T20" fmla="*/ 2147483647 w 390"/>
              <a:gd name="T21" fmla="*/ 2147483647 h 550"/>
              <a:gd name="T22" fmla="*/ 2147483647 w 390"/>
              <a:gd name="T23" fmla="*/ 2147483647 h 550"/>
              <a:gd name="T24" fmla="*/ 2147483647 w 390"/>
              <a:gd name="T25" fmla="*/ 2147483647 h 550"/>
              <a:gd name="T26" fmla="*/ 2147483647 w 390"/>
              <a:gd name="T27" fmla="*/ 2147483647 h 550"/>
              <a:gd name="T28" fmla="*/ 2147483647 w 390"/>
              <a:gd name="T29" fmla="*/ 2147483647 h 550"/>
              <a:gd name="T30" fmla="*/ 2147483647 w 390"/>
              <a:gd name="T31" fmla="*/ 2147483647 h 550"/>
              <a:gd name="T32" fmla="*/ 2147483647 w 390"/>
              <a:gd name="T33" fmla="*/ 2147483647 h 550"/>
              <a:gd name="T34" fmla="*/ 2147483647 w 390"/>
              <a:gd name="T35" fmla="*/ 2147483647 h 550"/>
              <a:gd name="T36" fmla="*/ 2147483647 w 390"/>
              <a:gd name="T37" fmla="*/ 2147483647 h 550"/>
              <a:gd name="T38" fmla="*/ 2147483647 w 390"/>
              <a:gd name="T39" fmla="*/ 2147483647 h 550"/>
              <a:gd name="T40" fmla="*/ 2147483647 w 390"/>
              <a:gd name="T41" fmla="*/ 2147483647 h 550"/>
              <a:gd name="T42" fmla="*/ 2147483647 w 390"/>
              <a:gd name="T43" fmla="*/ 2147483647 h 550"/>
              <a:gd name="T44" fmla="*/ 2147483647 w 390"/>
              <a:gd name="T45" fmla="*/ 2147483647 h 550"/>
              <a:gd name="T46" fmla="*/ 2147483647 w 390"/>
              <a:gd name="T47" fmla="*/ 2147483647 h 550"/>
              <a:gd name="T48" fmla="*/ 2147483647 w 390"/>
              <a:gd name="T49" fmla="*/ 2147483647 h 550"/>
              <a:gd name="T50" fmla="*/ 2147483647 w 390"/>
              <a:gd name="T51" fmla="*/ 2147483647 h 550"/>
              <a:gd name="T52" fmla="*/ 2147483647 w 390"/>
              <a:gd name="T53" fmla="*/ 2147483647 h 550"/>
              <a:gd name="T54" fmla="*/ 2147483647 w 390"/>
              <a:gd name="T55" fmla="*/ 2147483647 h 550"/>
              <a:gd name="T56" fmla="*/ 2147483647 w 390"/>
              <a:gd name="T57" fmla="*/ 2147483647 h 550"/>
              <a:gd name="T58" fmla="*/ 2147483647 w 390"/>
              <a:gd name="T59" fmla="*/ 2147483647 h 550"/>
              <a:gd name="T60" fmla="*/ 2147483647 w 390"/>
              <a:gd name="T61" fmla="*/ 2147483647 h 550"/>
              <a:gd name="T62" fmla="*/ 2147483647 w 390"/>
              <a:gd name="T63" fmla="*/ 2147483647 h 550"/>
              <a:gd name="T64" fmla="*/ 2147483647 w 390"/>
              <a:gd name="T65" fmla="*/ 2147483647 h 550"/>
              <a:gd name="T66" fmla="*/ 2147483647 w 390"/>
              <a:gd name="T67" fmla="*/ 2147483647 h 550"/>
              <a:gd name="T68" fmla="*/ 2147483647 w 390"/>
              <a:gd name="T69" fmla="*/ 2147483647 h 550"/>
              <a:gd name="T70" fmla="*/ 2147483647 w 390"/>
              <a:gd name="T71" fmla="*/ 2147483647 h 550"/>
              <a:gd name="T72" fmla="*/ 2147483647 w 390"/>
              <a:gd name="T73" fmla="*/ 2147483647 h 550"/>
              <a:gd name="T74" fmla="*/ 2147483647 w 390"/>
              <a:gd name="T75" fmla="*/ 2147483647 h 550"/>
              <a:gd name="T76" fmla="*/ 2147483647 w 390"/>
              <a:gd name="T77" fmla="*/ 2147483647 h 550"/>
              <a:gd name="T78" fmla="*/ 2147483647 w 390"/>
              <a:gd name="T79" fmla="*/ 2147483647 h 550"/>
              <a:gd name="T80" fmla="*/ 0 w 390"/>
              <a:gd name="T81" fmla="*/ 2147483647 h 550"/>
              <a:gd name="T82" fmla="*/ 0 w 390"/>
              <a:gd name="T83" fmla="*/ 2147483647 h 550"/>
              <a:gd name="T84" fmla="*/ 2147483647 w 390"/>
              <a:gd name="T85" fmla="*/ 2147483647 h 550"/>
              <a:gd name="T86" fmla="*/ 2147483647 w 390"/>
              <a:gd name="T87" fmla="*/ 2147483647 h 550"/>
              <a:gd name="T88" fmla="*/ 2147483647 w 390"/>
              <a:gd name="T89" fmla="*/ 2147483647 h 550"/>
              <a:gd name="T90" fmla="*/ 2147483647 w 390"/>
              <a:gd name="T91" fmla="*/ 0 h 550"/>
              <a:gd name="T92" fmla="*/ 2147483647 w 390"/>
              <a:gd name="T93" fmla="*/ 2147483647 h 550"/>
              <a:gd name="T94" fmla="*/ 2147483647 w 390"/>
              <a:gd name="T95" fmla="*/ 2147483647 h 5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90"/>
              <a:gd name="T145" fmla="*/ 0 h 550"/>
              <a:gd name="T146" fmla="*/ 390 w 390"/>
              <a:gd name="T147" fmla="*/ 550 h 55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90" h="550">
                <a:moveTo>
                  <a:pt x="265" y="18"/>
                </a:moveTo>
                <a:lnTo>
                  <a:pt x="274" y="47"/>
                </a:lnTo>
                <a:lnTo>
                  <a:pt x="303" y="84"/>
                </a:lnTo>
                <a:lnTo>
                  <a:pt x="329" y="88"/>
                </a:lnTo>
                <a:lnTo>
                  <a:pt x="351" y="103"/>
                </a:lnTo>
                <a:lnTo>
                  <a:pt x="359" y="197"/>
                </a:lnTo>
                <a:lnTo>
                  <a:pt x="368" y="213"/>
                </a:lnTo>
                <a:lnTo>
                  <a:pt x="390" y="230"/>
                </a:lnTo>
                <a:lnTo>
                  <a:pt x="379" y="246"/>
                </a:lnTo>
                <a:lnTo>
                  <a:pt x="362" y="254"/>
                </a:lnTo>
                <a:lnTo>
                  <a:pt x="331" y="267"/>
                </a:lnTo>
                <a:lnTo>
                  <a:pt x="338" y="300"/>
                </a:lnTo>
                <a:lnTo>
                  <a:pt x="336" y="322"/>
                </a:lnTo>
                <a:lnTo>
                  <a:pt x="325" y="342"/>
                </a:lnTo>
                <a:lnTo>
                  <a:pt x="305" y="346"/>
                </a:lnTo>
                <a:lnTo>
                  <a:pt x="279" y="379"/>
                </a:lnTo>
                <a:lnTo>
                  <a:pt x="287" y="397"/>
                </a:lnTo>
                <a:lnTo>
                  <a:pt x="303" y="412"/>
                </a:lnTo>
                <a:lnTo>
                  <a:pt x="303" y="441"/>
                </a:lnTo>
                <a:lnTo>
                  <a:pt x="296" y="460"/>
                </a:lnTo>
                <a:lnTo>
                  <a:pt x="265" y="482"/>
                </a:lnTo>
                <a:lnTo>
                  <a:pt x="244" y="493"/>
                </a:lnTo>
                <a:lnTo>
                  <a:pt x="244" y="517"/>
                </a:lnTo>
                <a:lnTo>
                  <a:pt x="259" y="541"/>
                </a:lnTo>
                <a:lnTo>
                  <a:pt x="255" y="550"/>
                </a:lnTo>
                <a:lnTo>
                  <a:pt x="211" y="550"/>
                </a:lnTo>
                <a:lnTo>
                  <a:pt x="211" y="515"/>
                </a:lnTo>
                <a:lnTo>
                  <a:pt x="206" y="506"/>
                </a:lnTo>
                <a:lnTo>
                  <a:pt x="193" y="499"/>
                </a:lnTo>
                <a:lnTo>
                  <a:pt x="176" y="500"/>
                </a:lnTo>
                <a:lnTo>
                  <a:pt x="147" y="519"/>
                </a:lnTo>
                <a:lnTo>
                  <a:pt x="134" y="510"/>
                </a:lnTo>
                <a:lnTo>
                  <a:pt x="127" y="464"/>
                </a:lnTo>
                <a:lnTo>
                  <a:pt x="147" y="377"/>
                </a:lnTo>
                <a:lnTo>
                  <a:pt x="151" y="313"/>
                </a:lnTo>
                <a:lnTo>
                  <a:pt x="128" y="248"/>
                </a:lnTo>
                <a:lnTo>
                  <a:pt x="99" y="233"/>
                </a:lnTo>
                <a:lnTo>
                  <a:pt x="99" y="208"/>
                </a:lnTo>
                <a:lnTo>
                  <a:pt x="62" y="193"/>
                </a:lnTo>
                <a:lnTo>
                  <a:pt x="22" y="174"/>
                </a:lnTo>
                <a:lnTo>
                  <a:pt x="0" y="165"/>
                </a:lnTo>
                <a:lnTo>
                  <a:pt x="0" y="128"/>
                </a:lnTo>
                <a:lnTo>
                  <a:pt x="81" y="55"/>
                </a:lnTo>
                <a:lnTo>
                  <a:pt x="104" y="47"/>
                </a:lnTo>
                <a:lnTo>
                  <a:pt x="110" y="18"/>
                </a:lnTo>
                <a:lnTo>
                  <a:pt x="187" y="0"/>
                </a:lnTo>
                <a:lnTo>
                  <a:pt x="224" y="18"/>
                </a:lnTo>
                <a:lnTo>
                  <a:pt x="265" y="18"/>
                </a:lnTo>
                <a:close/>
              </a:path>
            </a:pathLst>
          </a:custGeom>
          <a:solidFill>
            <a:srgbClr val="DDDDDD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8" name="Freeform 175"/>
          <p:cNvSpPr>
            <a:spLocks/>
          </p:cNvSpPr>
          <p:nvPr/>
        </p:nvSpPr>
        <p:spPr bwMode="auto">
          <a:xfrm>
            <a:off x="5378450" y="3340100"/>
            <a:ext cx="590550" cy="1014413"/>
          </a:xfrm>
          <a:custGeom>
            <a:avLst/>
            <a:gdLst>
              <a:gd name="T0" fmla="*/ 2147483647 w 372"/>
              <a:gd name="T1" fmla="*/ 2147483647 h 639"/>
              <a:gd name="T2" fmla="*/ 2147483647 w 372"/>
              <a:gd name="T3" fmla="*/ 2147483647 h 639"/>
              <a:gd name="T4" fmla="*/ 2147483647 w 372"/>
              <a:gd name="T5" fmla="*/ 2147483647 h 639"/>
              <a:gd name="T6" fmla="*/ 2147483647 w 372"/>
              <a:gd name="T7" fmla="*/ 2147483647 h 639"/>
              <a:gd name="T8" fmla="*/ 2147483647 w 372"/>
              <a:gd name="T9" fmla="*/ 2147483647 h 639"/>
              <a:gd name="T10" fmla="*/ 2147483647 w 372"/>
              <a:gd name="T11" fmla="*/ 2147483647 h 639"/>
              <a:gd name="T12" fmla="*/ 2147483647 w 372"/>
              <a:gd name="T13" fmla="*/ 2147483647 h 639"/>
              <a:gd name="T14" fmla="*/ 2147483647 w 372"/>
              <a:gd name="T15" fmla="*/ 2147483647 h 639"/>
              <a:gd name="T16" fmla="*/ 2147483647 w 372"/>
              <a:gd name="T17" fmla="*/ 2147483647 h 639"/>
              <a:gd name="T18" fmla="*/ 2147483647 w 372"/>
              <a:gd name="T19" fmla="*/ 2147483647 h 639"/>
              <a:gd name="T20" fmla="*/ 2147483647 w 372"/>
              <a:gd name="T21" fmla="*/ 2147483647 h 639"/>
              <a:gd name="T22" fmla="*/ 2147483647 w 372"/>
              <a:gd name="T23" fmla="*/ 2147483647 h 639"/>
              <a:gd name="T24" fmla="*/ 2147483647 w 372"/>
              <a:gd name="T25" fmla="*/ 2147483647 h 639"/>
              <a:gd name="T26" fmla="*/ 2147483647 w 372"/>
              <a:gd name="T27" fmla="*/ 2147483647 h 639"/>
              <a:gd name="T28" fmla="*/ 2147483647 w 372"/>
              <a:gd name="T29" fmla="*/ 2147483647 h 639"/>
              <a:gd name="T30" fmla="*/ 2147483647 w 372"/>
              <a:gd name="T31" fmla="*/ 2147483647 h 639"/>
              <a:gd name="T32" fmla="*/ 2147483647 w 372"/>
              <a:gd name="T33" fmla="*/ 2147483647 h 639"/>
              <a:gd name="T34" fmla="*/ 2147483647 w 372"/>
              <a:gd name="T35" fmla="*/ 2147483647 h 639"/>
              <a:gd name="T36" fmla="*/ 2147483647 w 372"/>
              <a:gd name="T37" fmla="*/ 2147483647 h 639"/>
              <a:gd name="T38" fmla="*/ 2147483647 w 372"/>
              <a:gd name="T39" fmla="*/ 2147483647 h 639"/>
              <a:gd name="T40" fmla="*/ 2147483647 w 372"/>
              <a:gd name="T41" fmla="*/ 2147483647 h 639"/>
              <a:gd name="T42" fmla="*/ 2147483647 w 372"/>
              <a:gd name="T43" fmla="*/ 2147483647 h 639"/>
              <a:gd name="T44" fmla="*/ 2147483647 w 372"/>
              <a:gd name="T45" fmla="*/ 2147483647 h 639"/>
              <a:gd name="T46" fmla="*/ 2147483647 w 372"/>
              <a:gd name="T47" fmla="*/ 2147483647 h 639"/>
              <a:gd name="T48" fmla="*/ 2147483647 w 372"/>
              <a:gd name="T49" fmla="*/ 2147483647 h 639"/>
              <a:gd name="T50" fmla="*/ 2147483647 w 372"/>
              <a:gd name="T51" fmla="*/ 2147483647 h 639"/>
              <a:gd name="T52" fmla="*/ 2147483647 w 372"/>
              <a:gd name="T53" fmla="*/ 2147483647 h 639"/>
              <a:gd name="T54" fmla="*/ 2147483647 w 372"/>
              <a:gd name="T55" fmla="*/ 2147483647 h 639"/>
              <a:gd name="T56" fmla="*/ 2147483647 w 372"/>
              <a:gd name="T57" fmla="*/ 2147483647 h 639"/>
              <a:gd name="T58" fmla="*/ 2147483647 w 372"/>
              <a:gd name="T59" fmla="*/ 2147483647 h 639"/>
              <a:gd name="T60" fmla="*/ 0 w 372"/>
              <a:gd name="T61" fmla="*/ 2147483647 h 639"/>
              <a:gd name="T62" fmla="*/ 2147483647 w 372"/>
              <a:gd name="T63" fmla="*/ 2147483647 h 639"/>
              <a:gd name="T64" fmla="*/ 2147483647 w 372"/>
              <a:gd name="T65" fmla="*/ 2147483647 h 639"/>
              <a:gd name="T66" fmla="*/ 2147483647 w 372"/>
              <a:gd name="T67" fmla="*/ 2147483647 h 639"/>
              <a:gd name="T68" fmla="*/ 2147483647 w 372"/>
              <a:gd name="T69" fmla="*/ 2147483647 h 639"/>
              <a:gd name="T70" fmla="*/ 2147483647 w 372"/>
              <a:gd name="T71" fmla="*/ 2147483647 h 639"/>
              <a:gd name="T72" fmla="*/ 2147483647 w 372"/>
              <a:gd name="T73" fmla="*/ 2147483647 h 639"/>
              <a:gd name="T74" fmla="*/ 2147483647 w 372"/>
              <a:gd name="T75" fmla="*/ 2147483647 h 639"/>
              <a:gd name="T76" fmla="*/ 2147483647 w 372"/>
              <a:gd name="T77" fmla="*/ 2147483647 h 639"/>
              <a:gd name="T78" fmla="*/ 2147483647 w 372"/>
              <a:gd name="T79" fmla="*/ 2147483647 h 639"/>
              <a:gd name="T80" fmla="*/ 2147483647 w 372"/>
              <a:gd name="T81" fmla="*/ 2147483647 h 639"/>
              <a:gd name="T82" fmla="*/ 2147483647 w 372"/>
              <a:gd name="T83" fmla="*/ 2147483647 h 639"/>
              <a:gd name="T84" fmla="*/ 2147483647 w 372"/>
              <a:gd name="T85" fmla="*/ 2147483647 h 639"/>
              <a:gd name="T86" fmla="*/ 2147483647 w 372"/>
              <a:gd name="T87" fmla="*/ 2147483647 h 639"/>
              <a:gd name="T88" fmla="*/ 2147483647 w 372"/>
              <a:gd name="T89" fmla="*/ 2147483647 h 639"/>
              <a:gd name="T90" fmla="*/ 2147483647 w 372"/>
              <a:gd name="T91" fmla="*/ 2147483647 h 639"/>
              <a:gd name="T92" fmla="*/ 2147483647 w 372"/>
              <a:gd name="T93" fmla="*/ 2147483647 h 639"/>
              <a:gd name="T94" fmla="*/ 2147483647 w 372"/>
              <a:gd name="T95" fmla="*/ 2147483647 h 639"/>
              <a:gd name="T96" fmla="*/ 2147483647 w 372"/>
              <a:gd name="T97" fmla="*/ 2147483647 h 639"/>
              <a:gd name="T98" fmla="*/ 2147483647 w 372"/>
              <a:gd name="T99" fmla="*/ 0 h 639"/>
              <a:gd name="T100" fmla="*/ 2147483647 w 372"/>
              <a:gd name="T101" fmla="*/ 2147483647 h 6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2"/>
              <a:gd name="T154" fmla="*/ 0 h 639"/>
              <a:gd name="T155" fmla="*/ 372 w 372"/>
              <a:gd name="T156" fmla="*/ 639 h 63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2" h="639">
                <a:moveTo>
                  <a:pt x="183" y="1"/>
                </a:moveTo>
                <a:lnTo>
                  <a:pt x="201" y="14"/>
                </a:lnTo>
                <a:lnTo>
                  <a:pt x="223" y="25"/>
                </a:lnTo>
                <a:lnTo>
                  <a:pt x="225" y="71"/>
                </a:lnTo>
                <a:lnTo>
                  <a:pt x="302" y="110"/>
                </a:lnTo>
                <a:lnTo>
                  <a:pt x="324" y="127"/>
                </a:lnTo>
                <a:lnTo>
                  <a:pt x="341" y="151"/>
                </a:lnTo>
                <a:lnTo>
                  <a:pt x="356" y="186"/>
                </a:lnTo>
                <a:lnTo>
                  <a:pt x="367" y="222"/>
                </a:lnTo>
                <a:lnTo>
                  <a:pt x="372" y="267"/>
                </a:lnTo>
                <a:lnTo>
                  <a:pt x="341" y="362"/>
                </a:lnTo>
                <a:lnTo>
                  <a:pt x="343" y="394"/>
                </a:lnTo>
                <a:lnTo>
                  <a:pt x="358" y="416"/>
                </a:lnTo>
                <a:lnTo>
                  <a:pt x="352" y="510"/>
                </a:lnTo>
                <a:lnTo>
                  <a:pt x="365" y="535"/>
                </a:lnTo>
                <a:lnTo>
                  <a:pt x="363" y="639"/>
                </a:lnTo>
                <a:lnTo>
                  <a:pt x="317" y="624"/>
                </a:lnTo>
                <a:lnTo>
                  <a:pt x="321" y="594"/>
                </a:lnTo>
                <a:lnTo>
                  <a:pt x="321" y="581"/>
                </a:lnTo>
                <a:lnTo>
                  <a:pt x="313" y="563"/>
                </a:lnTo>
                <a:lnTo>
                  <a:pt x="301" y="550"/>
                </a:lnTo>
                <a:lnTo>
                  <a:pt x="269" y="543"/>
                </a:lnTo>
                <a:lnTo>
                  <a:pt x="247" y="523"/>
                </a:lnTo>
                <a:lnTo>
                  <a:pt x="225" y="512"/>
                </a:lnTo>
                <a:lnTo>
                  <a:pt x="192" y="504"/>
                </a:lnTo>
                <a:lnTo>
                  <a:pt x="94" y="504"/>
                </a:lnTo>
                <a:lnTo>
                  <a:pt x="43" y="545"/>
                </a:lnTo>
                <a:lnTo>
                  <a:pt x="21" y="552"/>
                </a:lnTo>
                <a:lnTo>
                  <a:pt x="10" y="530"/>
                </a:lnTo>
                <a:lnTo>
                  <a:pt x="8" y="497"/>
                </a:lnTo>
                <a:lnTo>
                  <a:pt x="0" y="477"/>
                </a:lnTo>
                <a:lnTo>
                  <a:pt x="4" y="454"/>
                </a:lnTo>
                <a:lnTo>
                  <a:pt x="28" y="453"/>
                </a:lnTo>
                <a:lnTo>
                  <a:pt x="46" y="449"/>
                </a:lnTo>
                <a:lnTo>
                  <a:pt x="50" y="434"/>
                </a:lnTo>
                <a:lnTo>
                  <a:pt x="52" y="394"/>
                </a:lnTo>
                <a:lnTo>
                  <a:pt x="63" y="364"/>
                </a:lnTo>
                <a:lnTo>
                  <a:pt x="104" y="349"/>
                </a:lnTo>
                <a:lnTo>
                  <a:pt x="139" y="314"/>
                </a:lnTo>
                <a:lnTo>
                  <a:pt x="161" y="285"/>
                </a:lnTo>
                <a:lnTo>
                  <a:pt x="166" y="274"/>
                </a:lnTo>
                <a:lnTo>
                  <a:pt x="168" y="257"/>
                </a:lnTo>
                <a:lnTo>
                  <a:pt x="166" y="241"/>
                </a:lnTo>
                <a:lnTo>
                  <a:pt x="142" y="226"/>
                </a:lnTo>
                <a:lnTo>
                  <a:pt x="89" y="173"/>
                </a:lnTo>
                <a:lnTo>
                  <a:pt x="81" y="167"/>
                </a:lnTo>
                <a:lnTo>
                  <a:pt x="80" y="158"/>
                </a:lnTo>
                <a:lnTo>
                  <a:pt x="161" y="35"/>
                </a:lnTo>
                <a:lnTo>
                  <a:pt x="177" y="27"/>
                </a:lnTo>
                <a:lnTo>
                  <a:pt x="175" y="0"/>
                </a:lnTo>
                <a:lnTo>
                  <a:pt x="183" y="1"/>
                </a:lnTo>
                <a:close/>
              </a:path>
            </a:pathLst>
          </a:custGeom>
          <a:solidFill>
            <a:srgbClr val="DDDDDD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9" name="Freeform 176"/>
          <p:cNvSpPr>
            <a:spLocks/>
          </p:cNvSpPr>
          <p:nvPr/>
        </p:nvSpPr>
        <p:spPr bwMode="auto">
          <a:xfrm>
            <a:off x="5895975" y="2921000"/>
            <a:ext cx="277813" cy="277813"/>
          </a:xfrm>
          <a:custGeom>
            <a:avLst/>
            <a:gdLst>
              <a:gd name="T0" fmla="*/ 2147483647 w 175"/>
              <a:gd name="T1" fmla="*/ 0 h 175"/>
              <a:gd name="T2" fmla="*/ 0 w 175"/>
              <a:gd name="T3" fmla="*/ 0 h 175"/>
              <a:gd name="T4" fmla="*/ 0 w 175"/>
              <a:gd name="T5" fmla="*/ 2147483647 h 175"/>
              <a:gd name="T6" fmla="*/ 2147483647 w 175"/>
              <a:gd name="T7" fmla="*/ 2147483647 h 175"/>
              <a:gd name="T8" fmla="*/ 2147483647 w 175"/>
              <a:gd name="T9" fmla="*/ 2147483647 h 175"/>
              <a:gd name="T10" fmla="*/ 2147483647 w 175"/>
              <a:gd name="T11" fmla="*/ 2147483647 h 175"/>
              <a:gd name="T12" fmla="*/ 2147483647 w 175"/>
              <a:gd name="T13" fmla="*/ 0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75"/>
              <a:gd name="T23" fmla="*/ 175 w 175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75">
                <a:moveTo>
                  <a:pt x="175" y="0"/>
                </a:moveTo>
                <a:lnTo>
                  <a:pt x="0" y="0"/>
                </a:lnTo>
                <a:lnTo>
                  <a:pt x="0" y="105"/>
                </a:lnTo>
                <a:lnTo>
                  <a:pt x="89" y="159"/>
                </a:lnTo>
                <a:lnTo>
                  <a:pt x="140" y="175"/>
                </a:lnTo>
                <a:lnTo>
                  <a:pt x="175" y="173"/>
                </a:lnTo>
                <a:lnTo>
                  <a:pt x="175" y="0"/>
                </a:lnTo>
                <a:close/>
              </a:path>
            </a:pathLst>
          </a:custGeom>
          <a:solidFill>
            <a:srgbClr val="A41028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0" name="Rectangle 177"/>
          <p:cNvSpPr>
            <a:spLocks noChangeArrowheads="1"/>
          </p:cNvSpPr>
          <p:nvPr/>
        </p:nvSpPr>
        <p:spPr bwMode="auto">
          <a:xfrm>
            <a:off x="4700588" y="2716213"/>
            <a:ext cx="5095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61" name="Rectangle 178"/>
          <p:cNvSpPr>
            <a:spLocks noChangeArrowheads="1"/>
          </p:cNvSpPr>
          <p:nvPr/>
        </p:nvSpPr>
        <p:spPr bwMode="auto">
          <a:xfrm>
            <a:off x="4716463" y="2733675"/>
            <a:ext cx="312737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62" name="Rectangle 179"/>
          <p:cNvSpPr>
            <a:spLocks noChangeArrowheads="1"/>
          </p:cNvSpPr>
          <p:nvPr/>
        </p:nvSpPr>
        <p:spPr bwMode="auto">
          <a:xfrm>
            <a:off x="5249863" y="2374900"/>
            <a:ext cx="4064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63" name="Rectangle 180"/>
          <p:cNvSpPr>
            <a:spLocks noChangeArrowheads="1"/>
          </p:cNvSpPr>
          <p:nvPr/>
        </p:nvSpPr>
        <p:spPr bwMode="auto">
          <a:xfrm>
            <a:off x="5267325" y="2386013"/>
            <a:ext cx="2222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65" name="Rectangle 182"/>
          <p:cNvSpPr>
            <a:spLocks noChangeArrowheads="1"/>
          </p:cNvSpPr>
          <p:nvPr/>
        </p:nvSpPr>
        <p:spPr bwMode="auto">
          <a:xfrm>
            <a:off x="5408613" y="3000375"/>
            <a:ext cx="447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66" name="Rectangle 183"/>
          <p:cNvSpPr>
            <a:spLocks noChangeArrowheads="1"/>
          </p:cNvSpPr>
          <p:nvPr/>
        </p:nvSpPr>
        <p:spPr bwMode="auto">
          <a:xfrm>
            <a:off x="5419725" y="3014663"/>
            <a:ext cx="25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67" name="Rectangle 184"/>
          <p:cNvSpPr>
            <a:spLocks noChangeArrowheads="1"/>
          </p:cNvSpPr>
          <p:nvPr/>
        </p:nvSpPr>
        <p:spPr bwMode="auto">
          <a:xfrm>
            <a:off x="5419725" y="3019425"/>
            <a:ext cx="231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Howard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68" name="Rectangle 185"/>
          <p:cNvSpPr>
            <a:spLocks noChangeArrowheads="1"/>
          </p:cNvSpPr>
          <p:nvPr/>
        </p:nvSpPr>
        <p:spPr bwMode="auto">
          <a:xfrm>
            <a:off x="4827588" y="3211513"/>
            <a:ext cx="63023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69" name="Rectangle 186"/>
          <p:cNvSpPr>
            <a:spLocks noChangeArrowheads="1"/>
          </p:cNvSpPr>
          <p:nvPr/>
        </p:nvSpPr>
        <p:spPr bwMode="auto">
          <a:xfrm>
            <a:off x="5729288" y="2667000"/>
            <a:ext cx="517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70" name="Rectangle 187"/>
          <p:cNvSpPr>
            <a:spLocks noChangeArrowheads="1"/>
          </p:cNvSpPr>
          <p:nvPr/>
        </p:nvSpPr>
        <p:spPr bwMode="auto">
          <a:xfrm>
            <a:off x="5746750" y="2681288"/>
            <a:ext cx="3190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71" name="Rectangle 188"/>
          <p:cNvSpPr>
            <a:spLocks noChangeArrowheads="1"/>
          </p:cNvSpPr>
          <p:nvPr/>
        </p:nvSpPr>
        <p:spPr bwMode="auto">
          <a:xfrm>
            <a:off x="5746750" y="2684463"/>
            <a:ext cx="2921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Baltimore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72" name="Rectangle 189"/>
          <p:cNvSpPr>
            <a:spLocks noChangeArrowheads="1"/>
          </p:cNvSpPr>
          <p:nvPr/>
        </p:nvSpPr>
        <p:spPr bwMode="auto">
          <a:xfrm>
            <a:off x="5919788" y="2913063"/>
            <a:ext cx="247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73" name="Rectangle 190"/>
          <p:cNvSpPr>
            <a:spLocks noChangeArrowheads="1"/>
          </p:cNvSpPr>
          <p:nvPr/>
        </p:nvSpPr>
        <p:spPr bwMode="auto">
          <a:xfrm>
            <a:off x="5937250" y="2930525"/>
            <a:ext cx="16986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74" name="Rectangle 191"/>
          <p:cNvSpPr>
            <a:spLocks noChangeArrowheads="1"/>
          </p:cNvSpPr>
          <p:nvPr/>
        </p:nvSpPr>
        <p:spPr bwMode="auto">
          <a:xfrm>
            <a:off x="5937250" y="2932113"/>
            <a:ext cx="1539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Balt. 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75" name="Rectangle 192"/>
          <p:cNvSpPr>
            <a:spLocks noChangeArrowheads="1"/>
          </p:cNvSpPr>
          <p:nvPr/>
        </p:nvSpPr>
        <p:spPr bwMode="auto">
          <a:xfrm>
            <a:off x="5937250" y="3027363"/>
            <a:ext cx="13176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76" name="Rectangle 193"/>
          <p:cNvSpPr>
            <a:spLocks noChangeArrowheads="1"/>
          </p:cNvSpPr>
          <p:nvPr/>
        </p:nvSpPr>
        <p:spPr bwMode="auto">
          <a:xfrm>
            <a:off x="5937250" y="3028950"/>
            <a:ext cx="1190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FFFFFF"/>
                </a:solidFill>
              </a:rPr>
              <a:t>City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77" name="Rectangle 194"/>
          <p:cNvSpPr>
            <a:spLocks noChangeArrowheads="1"/>
          </p:cNvSpPr>
          <p:nvPr/>
        </p:nvSpPr>
        <p:spPr bwMode="auto">
          <a:xfrm>
            <a:off x="5888038" y="3306763"/>
            <a:ext cx="4699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78" name="Rectangle 195"/>
          <p:cNvSpPr>
            <a:spLocks noChangeArrowheads="1"/>
          </p:cNvSpPr>
          <p:nvPr/>
        </p:nvSpPr>
        <p:spPr bwMode="auto">
          <a:xfrm>
            <a:off x="5902325" y="3322638"/>
            <a:ext cx="174625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79" name="Rectangle 196"/>
          <p:cNvSpPr>
            <a:spLocks noChangeArrowheads="1"/>
          </p:cNvSpPr>
          <p:nvPr/>
        </p:nvSpPr>
        <p:spPr bwMode="auto">
          <a:xfrm>
            <a:off x="5902325" y="3327400"/>
            <a:ext cx="15716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Anne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80" name="Rectangle 197"/>
          <p:cNvSpPr>
            <a:spLocks noChangeArrowheads="1"/>
          </p:cNvSpPr>
          <p:nvPr/>
        </p:nvSpPr>
        <p:spPr bwMode="auto">
          <a:xfrm>
            <a:off x="5902325" y="3421063"/>
            <a:ext cx="263525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81" name="Rectangle 198"/>
          <p:cNvSpPr>
            <a:spLocks noChangeArrowheads="1"/>
          </p:cNvSpPr>
          <p:nvPr/>
        </p:nvSpPr>
        <p:spPr bwMode="auto">
          <a:xfrm>
            <a:off x="5902325" y="3425825"/>
            <a:ext cx="2381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Arundel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82" name="Rectangle 199"/>
          <p:cNvSpPr>
            <a:spLocks noChangeArrowheads="1"/>
          </p:cNvSpPr>
          <p:nvPr/>
        </p:nvSpPr>
        <p:spPr bwMode="auto">
          <a:xfrm>
            <a:off x="5781675" y="4686300"/>
            <a:ext cx="5334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83" name="Rectangle 200"/>
          <p:cNvSpPr>
            <a:spLocks noChangeArrowheads="1"/>
          </p:cNvSpPr>
          <p:nvPr/>
        </p:nvSpPr>
        <p:spPr bwMode="auto">
          <a:xfrm>
            <a:off x="5794375" y="4702175"/>
            <a:ext cx="327025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84" name="Rectangle 201"/>
          <p:cNvSpPr>
            <a:spLocks noChangeArrowheads="1"/>
          </p:cNvSpPr>
          <p:nvPr/>
        </p:nvSpPr>
        <p:spPr bwMode="auto">
          <a:xfrm>
            <a:off x="5794375" y="4703763"/>
            <a:ext cx="2984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St. Mary’s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85" name="Rectangle 202"/>
          <p:cNvSpPr>
            <a:spLocks noChangeArrowheads="1"/>
          </p:cNvSpPr>
          <p:nvPr/>
        </p:nvSpPr>
        <p:spPr bwMode="auto">
          <a:xfrm>
            <a:off x="6259513" y="2471738"/>
            <a:ext cx="434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86" name="Rectangle 203"/>
          <p:cNvSpPr>
            <a:spLocks noChangeArrowheads="1"/>
          </p:cNvSpPr>
          <p:nvPr/>
        </p:nvSpPr>
        <p:spPr bwMode="auto">
          <a:xfrm>
            <a:off x="6273800" y="2489200"/>
            <a:ext cx="250825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87" name="Rectangle 204"/>
          <p:cNvSpPr>
            <a:spLocks noChangeArrowheads="1"/>
          </p:cNvSpPr>
          <p:nvPr/>
        </p:nvSpPr>
        <p:spPr bwMode="auto">
          <a:xfrm>
            <a:off x="6273800" y="2490788"/>
            <a:ext cx="228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Harford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88" name="Rectangle 205"/>
          <p:cNvSpPr>
            <a:spLocks noChangeArrowheads="1"/>
          </p:cNvSpPr>
          <p:nvPr/>
        </p:nvSpPr>
        <p:spPr bwMode="auto">
          <a:xfrm>
            <a:off x="5499100" y="3903663"/>
            <a:ext cx="528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89" name="Rectangle 206"/>
          <p:cNvSpPr>
            <a:spLocks noChangeArrowheads="1"/>
          </p:cNvSpPr>
          <p:nvPr/>
        </p:nvSpPr>
        <p:spPr bwMode="auto">
          <a:xfrm>
            <a:off x="5513388" y="3917950"/>
            <a:ext cx="23177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90" name="Rectangle 207"/>
          <p:cNvSpPr>
            <a:spLocks noChangeArrowheads="1"/>
          </p:cNvSpPr>
          <p:nvPr/>
        </p:nvSpPr>
        <p:spPr bwMode="auto">
          <a:xfrm>
            <a:off x="5513388" y="3922713"/>
            <a:ext cx="2111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Prince 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91" name="Rectangle 208"/>
          <p:cNvSpPr>
            <a:spLocks noChangeArrowheads="1"/>
          </p:cNvSpPr>
          <p:nvPr/>
        </p:nvSpPr>
        <p:spPr bwMode="auto">
          <a:xfrm>
            <a:off x="5513388" y="4017963"/>
            <a:ext cx="2984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92" name="Rectangle 209"/>
          <p:cNvSpPr>
            <a:spLocks noChangeArrowheads="1"/>
          </p:cNvSpPr>
          <p:nvPr/>
        </p:nvSpPr>
        <p:spPr bwMode="auto">
          <a:xfrm>
            <a:off x="5513388" y="4019550"/>
            <a:ext cx="2730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George’s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93" name="Rectangle 210"/>
          <p:cNvSpPr>
            <a:spLocks noChangeArrowheads="1"/>
          </p:cNvSpPr>
          <p:nvPr/>
        </p:nvSpPr>
        <p:spPr bwMode="auto">
          <a:xfrm>
            <a:off x="5294313" y="4316413"/>
            <a:ext cx="52863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94" name="Rectangle 211"/>
          <p:cNvSpPr>
            <a:spLocks noChangeArrowheads="1"/>
          </p:cNvSpPr>
          <p:nvPr/>
        </p:nvSpPr>
        <p:spPr bwMode="auto">
          <a:xfrm>
            <a:off x="5305425" y="4330700"/>
            <a:ext cx="25717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95" name="Rectangle 212"/>
          <p:cNvSpPr>
            <a:spLocks noChangeArrowheads="1"/>
          </p:cNvSpPr>
          <p:nvPr/>
        </p:nvSpPr>
        <p:spPr bwMode="auto">
          <a:xfrm>
            <a:off x="5305425" y="4335463"/>
            <a:ext cx="23177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Charles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96" name="Rectangle 213"/>
          <p:cNvSpPr>
            <a:spLocks noChangeArrowheads="1"/>
          </p:cNvSpPr>
          <p:nvPr/>
        </p:nvSpPr>
        <p:spPr bwMode="auto">
          <a:xfrm>
            <a:off x="6002338" y="4243388"/>
            <a:ext cx="26828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97" name="Rectangle 214"/>
          <p:cNvSpPr>
            <a:spLocks noChangeArrowheads="1"/>
          </p:cNvSpPr>
          <p:nvPr/>
        </p:nvSpPr>
        <p:spPr bwMode="auto">
          <a:xfrm>
            <a:off x="6019800" y="4260850"/>
            <a:ext cx="107950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398" name="Rectangle 215"/>
          <p:cNvSpPr>
            <a:spLocks noChangeArrowheads="1"/>
          </p:cNvSpPr>
          <p:nvPr/>
        </p:nvSpPr>
        <p:spPr bwMode="auto">
          <a:xfrm>
            <a:off x="6019800" y="4262438"/>
            <a:ext cx="98425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Cal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399" name="Rectangle 216"/>
          <p:cNvSpPr>
            <a:spLocks noChangeArrowheads="1"/>
          </p:cNvSpPr>
          <p:nvPr/>
        </p:nvSpPr>
        <p:spPr bwMode="auto">
          <a:xfrm>
            <a:off x="6170613" y="4260850"/>
            <a:ext cx="26987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00" name="Rectangle 217"/>
          <p:cNvSpPr>
            <a:spLocks noChangeArrowheads="1"/>
          </p:cNvSpPr>
          <p:nvPr/>
        </p:nvSpPr>
        <p:spPr bwMode="auto">
          <a:xfrm>
            <a:off x="6170613" y="4262438"/>
            <a:ext cx="20637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-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401" name="Rectangle 218"/>
          <p:cNvSpPr>
            <a:spLocks noChangeArrowheads="1"/>
          </p:cNvSpPr>
          <p:nvPr/>
        </p:nvSpPr>
        <p:spPr bwMode="auto">
          <a:xfrm>
            <a:off x="6019800" y="4354513"/>
            <a:ext cx="130175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02" name="Rectangle 219"/>
          <p:cNvSpPr>
            <a:spLocks noChangeArrowheads="1"/>
          </p:cNvSpPr>
          <p:nvPr/>
        </p:nvSpPr>
        <p:spPr bwMode="auto">
          <a:xfrm>
            <a:off x="6019800" y="4359275"/>
            <a:ext cx="1158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 b="1">
                <a:solidFill>
                  <a:srgbClr val="000000"/>
                </a:solidFill>
              </a:rPr>
              <a:t>vert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403" name="Freeform 220"/>
          <p:cNvSpPr>
            <a:spLocks/>
          </p:cNvSpPr>
          <p:nvPr/>
        </p:nvSpPr>
        <p:spPr bwMode="auto">
          <a:xfrm>
            <a:off x="4495800" y="2244725"/>
            <a:ext cx="788988" cy="879475"/>
          </a:xfrm>
          <a:custGeom>
            <a:avLst/>
            <a:gdLst>
              <a:gd name="T0" fmla="*/ 2147483647 w 497"/>
              <a:gd name="T1" fmla="*/ 0 h 554"/>
              <a:gd name="T2" fmla="*/ 2147483647 w 497"/>
              <a:gd name="T3" fmla="*/ 0 h 554"/>
              <a:gd name="T4" fmla="*/ 2147483647 w 497"/>
              <a:gd name="T5" fmla="*/ 2147483647 h 554"/>
              <a:gd name="T6" fmla="*/ 2147483647 w 497"/>
              <a:gd name="T7" fmla="*/ 2147483647 h 554"/>
              <a:gd name="T8" fmla="*/ 2147483647 w 497"/>
              <a:gd name="T9" fmla="*/ 2147483647 h 554"/>
              <a:gd name="T10" fmla="*/ 2147483647 w 497"/>
              <a:gd name="T11" fmla="*/ 2147483647 h 554"/>
              <a:gd name="T12" fmla="*/ 2147483647 w 497"/>
              <a:gd name="T13" fmla="*/ 2147483647 h 554"/>
              <a:gd name="T14" fmla="*/ 2147483647 w 497"/>
              <a:gd name="T15" fmla="*/ 2147483647 h 554"/>
              <a:gd name="T16" fmla="*/ 2147483647 w 497"/>
              <a:gd name="T17" fmla="*/ 2147483647 h 554"/>
              <a:gd name="T18" fmla="*/ 2147483647 w 497"/>
              <a:gd name="T19" fmla="*/ 2147483647 h 554"/>
              <a:gd name="T20" fmla="*/ 2147483647 w 497"/>
              <a:gd name="T21" fmla="*/ 2147483647 h 554"/>
              <a:gd name="T22" fmla="*/ 2147483647 w 497"/>
              <a:gd name="T23" fmla="*/ 2147483647 h 554"/>
              <a:gd name="T24" fmla="*/ 2147483647 w 497"/>
              <a:gd name="T25" fmla="*/ 2147483647 h 554"/>
              <a:gd name="T26" fmla="*/ 2147483647 w 497"/>
              <a:gd name="T27" fmla="*/ 2147483647 h 554"/>
              <a:gd name="T28" fmla="*/ 2147483647 w 497"/>
              <a:gd name="T29" fmla="*/ 2147483647 h 554"/>
              <a:gd name="T30" fmla="*/ 2147483647 w 497"/>
              <a:gd name="T31" fmla="*/ 2147483647 h 554"/>
              <a:gd name="T32" fmla="*/ 2147483647 w 497"/>
              <a:gd name="T33" fmla="*/ 2147483647 h 554"/>
              <a:gd name="T34" fmla="*/ 2147483647 w 497"/>
              <a:gd name="T35" fmla="*/ 2147483647 h 554"/>
              <a:gd name="T36" fmla="*/ 2147483647 w 497"/>
              <a:gd name="T37" fmla="*/ 2147483647 h 554"/>
              <a:gd name="T38" fmla="*/ 2147483647 w 497"/>
              <a:gd name="T39" fmla="*/ 2147483647 h 554"/>
              <a:gd name="T40" fmla="*/ 0 w 497"/>
              <a:gd name="T41" fmla="*/ 2147483647 h 554"/>
              <a:gd name="T42" fmla="*/ 2147483647 w 497"/>
              <a:gd name="T43" fmla="*/ 2147483647 h 554"/>
              <a:gd name="T44" fmla="*/ 2147483647 w 497"/>
              <a:gd name="T45" fmla="*/ 2147483647 h 554"/>
              <a:gd name="T46" fmla="*/ 2147483647 w 497"/>
              <a:gd name="T47" fmla="*/ 2147483647 h 554"/>
              <a:gd name="T48" fmla="*/ 2147483647 w 497"/>
              <a:gd name="T49" fmla="*/ 0 h 5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97"/>
              <a:gd name="T76" fmla="*/ 0 h 554"/>
              <a:gd name="T77" fmla="*/ 497 w 497"/>
              <a:gd name="T78" fmla="*/ 554 h 5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97" h="554">
                <a:moveTo>
                  <a:pt x="176" y="0"/>
                </a:moveTo>
                <a:lnTo>
                  <a:pt x="412" y="0"/>
                </a:lnTo>
                <a:lnTo>
                  <a:pt x="346" y="110"/>
                </a:lnTo>
                <a:lnTo>
                  <a:pt x="326" y="110"/>
                </a:lnTo>
                <a:lnTo>
                  <a:pt x="322" y="121"/>
                </a:lnTo>
                <a:lnTo>
                  <a:pt x="320" y="130"/>
                </a:lnTo>
                <a:lnTo>
                  <a:pt x="340" y="151"/>
                </a:lnTo>
                <a:lnTo>
                  <a:pt x="373" y="163"/>
                </a:lnTo>
                <a:lnTo>
                  <a:pt x="429" y="182"/>
                </a:lnTo>
                <a:lnTo>
                  <a:pt x="497" y="252"/>
                </a:lnTo>
                <a:lnTo>
                  <a:pt x="491" y="272"/>
                </a:lnTo>
                <a:lnTo>
                  <a:pt x="438" y="418"/>
                </a:lnTo>
                <a:lnTo>
                  <a:pt x="427" y="436"/>
                </a:lnTo>
                <a:lnTo>
                  <a:pt x="340" y="476"/>
                </a:lnTo>
                <a:lnTo>
                  <a:pt x="193" y="554"/>
                </a:lnTo>
                <a:lnTo>
                  <a:pt x="143" y="530"/>
                </a:lnTo>
                <a:lnTo>
                  <a:pt x="118" y="519"/>
                </a:lnTo>
                <a:lnTo>
                  <a:pt x="108" y="504"/>
                </a:lnTo>
                <a:lnTo>
                  <a:pt x="92" y="473"/>
                </a:lnTo>
                <a:lnTo>
                  <a:pt x="7" y="456"/>
                </a:lnTo>
                <a:lnTo>
                  <a:pt x="0" y="449"/>
                </a:lnTo>
                <a:lnTo>
                  <a:pt x="101" y="151"/>
                </a:lnTo>
                <a:lnTo>
                  <a:pt x="121" y="141"/>
                </a:lnTo>
                <a:lnTo>
                  <a:pt x="147" y="136"/>
                </a:lnTo>
                <a:lnTo>
                  <a:pt x="176" y="0"/>
                </a:lnTo>
                <a:close/>
              </a:path>
            </a:pathLst>
          </a:custGeom>
          <a:solidFill>
            <a:srgbClr val="1B75BC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4" name="Freeform 221"/>
          <p:cNvSpPr>
            <a:spLocks/>
          </p:cNvSpPr>
          <p:nvPr/>
        </p:nvSpPr>
        <p:spPr bwMode="auto">
          <a:xfrm>
            <a:off x="5008912" y="2292255"/>
            <a:ext cx="738187" cy="635095"/>
          </a:xfrm>
          <a:custGeom>
            <a:avLst/>
            <a:gdLst>
              <a:gd name="T0" fmla="*/ 2147483647 w 444"/>
              <a:gd name="T1" fmla="*/ 0 h 412"/>
              <a:gd name="T2" fmla="*/ 2147483647 w 444"/>
              <a:gd name="T3" fmla="*/ 0 h 412"/>
              <a:gd name="T4" fmla="*/ 2147483647 w 444"/>
              <a:gd name="T5" fmla="*/ 2147483647 h 412"/>
              <a:gd name="T6" fmla="*/ 0 w 444"/>
              <a:gd name="T7" fmla="*/ 2147483647 h 412"/>
              <a:gd name="T8" fmla="*/ 0 w 444"/>
              <a:gd name="T9" fmla="*/ 2147483647 h 412"/>
              <a:gd name="T10" fmla="*/ 2147483647 w 444"/>
              <a:gd name="T11" fmla="*/ 2147483647 h 412"/>
              <a:gd name="T12" fmla="*/ 2147483647 w 444"/>
              <a:gd name="T13" fmla="*/ 2147483647 h 412"/>
              <a:gd name="T14" fmla="*/ 2147483647 w 444"/>
              <a:gd name="T15" fmla="*/ 2147483647 h 412"/>
              <a:gd name="T16" fmla="*/ 2147483647 w 444"/>
              <a:gd name="T17" fmla="*/ 2147483647 h 412"/>
              <a:gd name="T18" fmla="*/ 2147483647 w 444"/>
              <a:gd name="T19" fmla="*/ 2147483647 h 412"/>
              <a:gd name="T20" fmla="*/ 2147483647 w 444"/>
              <a:gd name="T21" fmla="*/ 2147483647 h 412"/>
              <a:gd name="T22" fmla="*/ 2147483647 w 444"/>
              <a:gd name="T23" fmla="*/ 2147483647 h 412"/>
              <a:gd name="T24" fmla="*/ 2147483647 w 444"/>
              <a:gd name="T25" fmla="*/ 2147483647 h 412"/>
              <a:gd name="T26" fmla="*/ 2147483647 w 444"/>
              <a:gd name="T27" fmla="*/ 2147483647 h 412"/>
              <a:gd name="T28" fmla="*/ 2147483647 w 444"/>
              <a:gd name="T29" fmla="*/ 2147483647 h 412"/>
              <a:gd name="T30" fmla="*/ 2147483647 w 444"/>
              <a:gd name="T31" fmla="*/ 2147483647 h 412"/>
              <a:gd name="T32" fmla="*/ 2147483647 w 444"/>
              <a:gd name="T33" fmla="*/ 2147483647 h 412"/>
              <a:gd name="T34" fmla="*/ 2147483647 w 444"/>
              <a:gd name="T35" fmla="*/ 2147483647 h 412"/>
              <a:gd name="T36" fmla="*/ 2147483647 w 444"/>
              <a:gd name="T37" fmla="*/ 2147483647 h 412"/>
              <a:gd name="T38" fmla="*/ 2147483647 w 444"/>
              <a:gd name="T39" fmla="*/ 2147483647 h 412"/>
              <a:gd name="T40" fmla="*/ 2147483647 w 444"/>
              <a:gd name="T41" fmla="*/ 0 h 4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44"/>
              <a:gd name="T64" fmla="*/ 0 h 412"/>
              <a:gd name="T65" fmla="*/ 444 w 444"/>
              <a:gd name="T66" fmla="*/ 412 h 4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44" h="412">
                <a:moveTo>
                  <a:pt x="444" y="0"/>
                </a:moveTo>
                <a:lnTo>
                  <a:pt x="98" y="0"/>
                </a:lnTo>
                <a:lnTo>
                  <a:pt x="22" y="112"/>
                </a:lnTo>
                <a:lnTo>
                  <a:pt x="0" y="117"/>
                </a:lnTo>
                <a:lnTo>
                  <a:pt x="0" y="134"/>
                </a:lnTo>
                <a:lnTo>
                  <a:pt x="17" y="147"/>
                </a:lnTo>
                <a:lnTo>
                  <a:pt x="99" y="178"/>
                </a:lnTo>
                <a:lnTo>
                  <a:pt x="158" y="237"/>
                </a:lnTo>
                <a:lnTo>
                  <a:pt x="175" y="248"/>
                </a:lnTo>
                <a:lnTo>
                  <a:pt x="169" y="267"/>
                </a:lnTo>
                <a:lnTo>
                  <a:pt x="155" y="307"/>
                </a:lnTo>
                <a:lnTo>
                  <a:pt x="129" y="381"/>
                </a:lnTo>
                <a:lnTo>
                  <a:pt x="116" y="410"/>
                </a:lnTo>
                <a:lnTo>
                  <a:pt x="121" y="412"/>
                </a:lnTo>
                <a:lnTo>
                  <a:pt x="175" y="401"/>
                </a:lnTo>
                <a:lnTo>
                  <a:pt x="346" y="390"/>
                </a:lnTo>
                <a:lnTo>
                  <a:pt x="374" y="394"/>
                </a:lnTo>
                <a:lnTo>
                  <a:pt x="368" y="327"/>
                </a:lnTo>
                <a:lnTo>
                  <a:pt x="385" y="226"/>
                </a:lnTo>
                <a:lnTo>
                  <a:pt x="412" y="119"/>
                </a:lnTo>
                <a:lnTo>
                  <a:pt x="444" y="0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000" dirty="0"/>
          </a:p>
        </p:txBody>
      </p:sp>
      <p:sp>
        <p:nvSpPr>
          <p:cNvPr id="10405" name="Freeform 222"/>
          <p:cNvSpPr>
            <a:spLocks/>
          </p:cNvSpPr>
          <p:nvPr/>
        </p:nvSpPr>
        <p:spPr bwMode="auto">
          <a:xfrm>
            <a:off x="5659438" y="2273300"/>
            <a:ext cx="806450" cy="935038"/>
          </a:xfrm>
          <a:custGeom>
            <a:avLst/>
            <a:gdLst>
              <a:gd name="T0" fmla="*/ 2147483647 w 508"/>
              <a:gd name="T1" fmla="*/ 0 h 589"/>
              <a:gd name="T2" fmla="*/ 2147483647 w 508"/>
              <a:gd name="T3" fmla="*/ 0 h 589"/>
              <a:gd name="T4" fmla="*/ 2147483647 w 508"/>
              <a:gd name="T5" fmla="*/ 2147483647 h 589"/>
              <a:gd name="T6" fmla="*/ 2147483647 w 508"/>
              <a:gd name="T7" fmla="*/ 2147483647 h 589"/>
              <a:gd name="T8" fmla="*/ 0 w 508"/>
              <a:gd name="T9" fmla="*/ 2147483647 h 589"/>
              <a:gd name="T10" fmla="*/ 0 w 508"/>
              <a:gd name="T11" fmla="*/ 2147483647 h 589"/>
              <a:gd name="T12" fmla="*/ 2147483647 w 508"/>
              <a:gd name="T13" fmla="*/ 2147483647 h 589"/>
              <a:gd name="T14" fmla="*/ 2147483647 w 508"/>
              <a:gd name="T15" fmla="*/ 2147483647 h 589"/>
              <a:gd name="T16" fmla="*/ 2147483647 w 508"/>
              <a:gd name="T17" fmla="*/ 2147483647 h 589"/>
              <a:gd name="T18" fmla="*/ 2147483647 w 508"/>
              <a:gd name="T19" fmla="*/ 2147483647 h 589"/>
              <a:gd name="T20" fmla="*/ 2147483647 w 508"/>
              <a:gd name="T21" fmla="*/ 2147483647 h 589"/>
              <a:gd name="T22" fmla="*/ 2147483647 w 508"/>
              <a:gd name="T23" fmla="*/ 2147483647 h 589"/>
              <a:gd name="T24" fmla="*/ 2147483647 w 508"/>
              <a:gd name="T25" fmla="*/ 2147483647 h 589"/>
              <a:gd name="T26" fmla="*/ 2147483647 w 508"/>
              <a:gd name="T27" fmla="*/ 2147483647 h 589"/>
              <a:gd name="T28" fmla="*/ 2147483647 w 508"/>
              <a:gd name="T29" fmla="*/ 2147483647 h 589"/>
              <a:gd name="T30" fmla="*/ 2147483647 w 508"/>
              <a:gd name="T31" fmla="*/ 2147483647 h 589"/>
              <a:gd name="T32" fmla="*/ 2147483647 w 508"/>
              <a:gd name="T33" fmla="*/ 2147483647 h 589"/>
              <a:gd name="T34" fmla="*/ 2147483647 w 508"/>
              <a:gd name="T35" fmla="*/ 2147483647 h 589"/>
              <a:gd name="T36" fmla="*/ 2147483647 w 508"/>
              <a:gd name="T37" fmla="*/ 2147483647 h 589"/>
              <a:gd name="T38" fmla="*/ 2147483647 w 508"/>
              <a:gd name="T39" fmla="*/ 2147483647 h 589"/>
              <a:gd name="T40" fmla="*/ 2147483647 w 508"/>
              <a:gd name="T41" fmla="*/ 2147483647 h 589"/>
              <a:gd name="T42" fmla="*/ 2147483647 w 508"/>
              <a:gd name="T43" fmla="*/ 2147483647 h 589"/>
              <a:gd name="T44" fmla="*/ 2147483647 w 508"/>
              <a:gd name="T45" fmla="*/ 2147483647 h 589"/>
              <a:gd name="T46" fmla="*/ 2147483647 w 508"/>
              <a:gd name="T47" fmla="*/ 2147483647 h 589"/>
              <a:gd name="T48" fmla="*/ 2147483647 w 508"/>
              <a:gd name="T49" fmla="*/ 2147483647 h 589"/>
              <a:gd name="T50" fmla="*/ 2147483647 w 508"/>
              <a:gd name="T51" fmla="*/ 2147483647 h 589"/>
              <a:gd name="T52" fmla="*/ 2147483647 w 508"/>
              <a:gd name="T53" fmla="*/ 2147483647 h 589"/>
              <a:gd name="T54" fmla="*/ 2147483647 w 508"/>
              <a:gd name="T55" fmla="*/ 2147483647 h 589"/>
              <a:gd name="T56" fmla="*/ 2147483647 w 508"/>
              <a:gd name="T57" fmla="*/ 2147483647 h 589"/>
              <a:gd name="T58" fmla="*/ 2147483647 w 508"/>
              <a:gd name="T59" fmla="*/ 2147483647 h 589"/>
              <a:gd name="T60" fmla="*/ 2147483647 w 508"/>
              <a:gd name="T61" fmla="*/ 2147483647 h 589"/>
              <a:gd name="T62" fmla="*/ 2147483647 w 508"/>
              <a:gd name="T63" fmla="*/ 2147483647 h 589"/>
              <a:gd name="T64" fmla="*/ 2147483647 w 508"/>
              <a:gd name="T65" fmla="*/ 2147483647 h 589"/>
              <a:gd name="T66" fmla="*/ 2147483647 w 508"/>
              <a:gd name="T67" fmla="*/ 2147483647 h 589"/>
              <a:gd name="T68" fmla="*/ 2147483647 w 508"/>
              <a:gd name="T69" fmla="*/ 2147483647 h 589"/>
              <a:gd name="T70" fmla="*/ 2147483647 w 508"/>
              <a:gd name="T71" fmla="*/ 2147483647 h 589"/>
              <a:gd name="T72" fmla="*/ 2147483647 w 508"/>
              <a:gd name="T73" fmla="*/ 2147483647 h 589"/>
              <a:gd name="T74" fmla="*/ 2147483647 w 508"/>
              <a:gd name="T75" fmla="*/ 2147483647 h 589"/>
              <a:gd name="T76" fmla="*/ 2147483647 w 508"/>
              <a:gd name="T77" fmla="*/ 2147483647 h 589"/>
              <a:gd name="T78" fmla="*/ 2147483647 w 508"/>
              <a:gd name="T79" fmla="*/ 2147483647 h 589"/>
              <a:gd name="T80" fmla="*/ 2147483647 w 508"/>
              <a:gd name="T81" fmla="*/ 2147483647 h 589"/>
              <a:gd name="T82" fmla="*/ 2147483647 w 508"/>
              <a:gd name="T83" fmla="*/ 2147483647 h 589"/>
              <a:gd name="T84" fmla="*/ 2147483647 w 508"/>
              <a:gd name="T85" fmla="*/ 2147483647 h 589"/>
              <a:gd name="T86" fmla="*/ 2147483647 w 508"/>
              <a:gd name="T87" fmla="*/ 2147483647 h 589"/>
              <a:gd name="T88" fmla="*/ 2147483647 w 508"/>
              <a:gd name="T89" fmla="*/ 2147483647 h 589"/>
              <a:gd name="T90" fmla="*/ 2147483647 w 508"/>
              <a:gd name="T91" fmla="*/ 0 h 5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08"/>
              <a:gd name="T139" fmla="*/ 0 h 589"/>
              <a:gd name="T140" fmla="*/ 508 w 508"/>
              <a:gd name="T141" fmla="*/ 589 h 58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08" h="589">
                <a:moveTo>
                  <a:pt x="258" y="0"/>
                </a:moveTo>
                <a:lnTo>
                  <a:pt x="76" y="0"/>
                </a:lnTo>
                <a:lnTo>
                  <a:pt x="55" y="70"/>
                </a:lnTo>
                <a:lnTo>
                  <a:pt x="9" y="244"/>
                </a:lnTo>
                <a:lnTo>
                  <a:pt x="0" y="311"/>
                </a:lnTo>
                <a:lnTo>
                  <a:pt x="0" y="399"/>
                </a:lnTo>
                <a:lnTo>
                  <a:pt x="17" y="423"/>
                </a:lnTo>
                <a:lnTo>
                  <a:pt x="33" y="443"/>
                </a:lnTo>
                <a:lnTo>
                  <a:pt x="57" y="451"/>
                </a:lnTo>
                <a:lnTo>
                  <a:pt x="81" y="456"/>
                </a:lnTo>
                <a:lnTo>
                  <a:pt x="98" y="469"/>
                </a:lnTo>
                <a:lnTo>
                  <a:pt x="109" y="484"/>
                </a:lnTo>
                <a:lnTo>
                  <a:pt x="105" y="500"/>
                </a:lnTo>
                <a:lnTo>
                  <a:pt x="96" y="506"/>
                </a:lnTo>
                <a:lnTo>
                  <a:pt x="98" y="519"/>
                </a:lnTo>
                <a:lnTo>
                  <a:pt x="142" y="534"/>
                </a:lnTo>
                <a:lnTo>
                  <a:pt x="171" y="572"/>
                </a:lnTo>
                <a:lnTo>
                  <a:pt x="181" y="576"/>
                </a:lnTo>
                <a:lnTo>
                  <a:pt x="236" y="567"/>
                </a:lnTo>
                <a:lnTo>
                  <a:pt x="271" y="578"/>
                </a:lnTo>
                <a:lnTo>
                  <a:pt x="291" y="587"/>
                </a:lnTo>
                <a:lnTo>
                  <a:pt x="328" y="585"/>
                </a:lnTo>
                <a:lnTo>
                  <a:pt x="355" y="583"/>
                </a:lnTo>
                <a:lnTo>
                  <a:pt x="383" y="587"/>
                </a:lnTo>
                <a:lnTo>
                  <a:pt x="427" y="589"/>
                </a:lnTo>
                <a:lnTo>
                  <a:pt x="448" y="580"/>
                </a:lnTo>
                <a:lnTo>
                  <a:pt x="460" y="563"/>
                </a:lnTo>
                <a:lnTo>
                  <a:pt x="468" y="552"/>
                </a:lnTo>
                <a:lnTo>
                  <a:pt x="462" y="539"/>
                </a:lnTo>
                <a:lnTo>
                  <a:pt x="459" y="515"/>
                </a:lnTo>
                <a:lnTo>
                  <a:pt x="473" y="491"/>
                </a:lnTo>
                <a:lnTo>
                  <a:pt x="505" y="484"/>
                </a:lnTo>
                <a:lnTo>
                  <a:pt x="508" y="462"/>
                </a:lnTo>
                <a:lnTo>
                  <a:pt x="505" y="438"/>
                </a:lnTo>
                <a:lnTo>
                  <a:pt x="508" y="416"/>
                </a:lnTo>
                <a:lnTo>
                  <a:pt x="506" y="394"/>
                </a:lnTo>
                <a:lnTo>
                  <a:pt x="477" y="394"/>
                </a:lnTo>
                <a:lnTo>
                  <a:pt x="457" y="371"/>
                </a:lnTo>
                <a:lnTo>
                  <a:pt x="451" y="335"/>
                </a:lnTo>
                <a:lnTo>
                  <a:pt x="427" y="292"/>
                </a:lnTo>
                <a:lnTo>
                  <a:pt x="401" y="267"/>
                </a:lnTo>
                <a:lnTo>
                  <a:pt x="374" y="255"/>
                </a:lnTo>
                <a:lnTo>
                  <a:pt x="322" y="230"/>
                </a:lnTo>
                <a:lnTo>
                  <a:pt x="284" y="197"/>
                </a:lnTo>
                <a:lnTo>
                  <a:pt x="267" y="149"/>
                </a:lnTo>
                <a:lnTo>
                  <a:pt x="258" y="0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6" name="Freeform 223"/>
          <p:cNvSpPr>
            <a:spLocks/>
          </p:cNvSpPr>
          <p:nvPr/>
        </p:nvSpPr>
        <p:spPr bwMode="auto">
          <a:xfrm>
            <a:off x="6080125" y="2273300"/>
            <a:ext cx="711200" cy="809625"/>
          </a:xfrm>
          <a:custGeom>
            <a:avLst/>
            <a:gdLst>
              <a:gd name="T0" fmla="*/ 2147483647 w 448"/>
              <a:gd name="T1" fmla="*/ 0 h 510"/>
              <a:gd name="T2" fmla="*/ 0 w 448"/>
              <a:gd name="T3" fmla="*/ 0 h 510"/>
              <a:gd name="T4" fmla="*/ 2147483647 w 448"/>
              <a:gd name="T5" fmla="*/ 2147483647 h 510"/>
              <a:gd name="T6" fmla="*/ 2147483647 w 448"/>
              <a:gd name="T7" fmla="*/ 2147483647 h 510"/>
              <a:gd name="T8" fmla="*/ 2147483647 w 448"/>
              <a:gd name="T9" fmla="*/ 2147483647 h 510"/>
              <a:gd name="T10" fmla="*/ 2147483647 w 448"/>
              <a:gd name="T11" fmla="*/ 2147483647 h 510"/>
              <a:gd name="T12" fmla="*/ 2147483647 w 448"/>
              <a:gd name="T13" fmla="*/ 2147483647 h 510"/>
              <a:gd name="T14" fmla="*/ 2147483647 w 448"/>
              <a:gd name="T15" fmla="*/ 2147483647 h 510"/>
              <a:gd name="T16" fmla="*/ 2147483647 w 448"/>
              <a:gd name="T17" fmla="*/ 2147483647 h 510"/>
              <a:gd name="T18" fmla="*/ 2147483647 w 448"/>
              <a:gd name="T19" fmla="*/ 2147483647 h 510"/>
              <a:gd name="T20" fmla="*/ 2147483647 w 448"/>
              <a:gd name="T21" fmla="*/ 2147483647 h 510"/>
              <a:gd name="T22" fmla="*/ 2147483647 w 448"/>
              <a:gd name="T23" fmla="*/ 2147483647 h 510"/>
              <a:gd name="T24" fmla="*/ 2147483647 w 448"/>
              <a:gd name="T25" fmla="*/ 2147483647 h 510"/>
              <a:gd name="T26" fmla="*/ 2147483647 w 448"/>
              <a:gd name="T27" fmla="*/ 2147483647 h 510"/>
              <a:gd name="T28" fmla="*/ 2147483647 w 448"/>
              <a:gd name="T29" fmla="*/ 2147483647 h 510"/>
              <a:gd name="T30" fmla="*/ 2147483647 w 448"/>
              <a:gd name="T31" fmla="*/ 2147483647 h 510"/>
              <a:gd name="T32" fmla="*/ 2147483647 w 448"/>
              <a:gd name="T33" fmla="*/ 2147483647 h 510"/>
              <a:gd name="T34" fmla="*/ 2147483647 w 448"/>
              <a:gd name="T35" fmla="*/ 2147483647 h 510"/>
              <a:gd name="T36" fmla="*/ 2147483647 w 448"/>
              <a:gd name="T37" fmla="*/ 2147483647 h 510"/>
              <a:gd name="T38" fmla="*/ 2147483647 w 448"/>
              <a:gd name="T39" fmla="*/ 2147483647 h 510"/>
              <a:gd name="T40" fmla="*/ 2147483647 w 448"/>
              <a:gd name="T41" fmla="*/ 2147483647 h 510"/>
              <a:gd name="T42" fmla="*/ 2147483647 w 448"/>
              <a:gd name="T43" fmla="*/ 2147483647 h 510"/>
              <a:gd name="T44" fmla="*/ 2147483647 w 448"/>
              <a:gd name="T45" fmla="*/ 2147483647 h 510"/>
              <a:gd name="T46" fmla="*/ 2147483647 w 448"/>
              <a:gd name="T47" fmla="*/ 2147483647 h 510"/>
              <a:gd name="T48" fmla="*/ 2147483647 w 448"/>
              <a:gd name="T49" fmla="*/ 2147483647 h 510"/>
              <a:gd name="T50" fmla="*/ 2147483647 w 448"/>
              <a:gd name="T51" fmla="*/ 2147483647 h 510"/>
              <a:gd name="T52" fmla="*/ 2147483647 w 448"/>
              <a:gd name="T53" fmla="*/ 2147483647 h 510"/>
              <a:gd name="T54" fmla="*/ 2147483647 w 448"/>
              <a:gd name="T55" fmla="*/ 2147483647 h 510"/>
              <a:gd name="T56" fmla="*/ 2147483647 w 448"/>
              <a:gd name="T57" fmla="*/ 2147483647 h 510"/>
              <a:gd name="T58" fmla="*/ 2147483647 w 448"/>
              <a:gd name="T59" fmla="*/ 2147483647 h 510"/>
              <a:gd name="T60" fmla="*/ 2147483647 w 448"/>
              <a:gd name="T61" fmla="*/ 2147483647 h 510"/>
              <a:gd name="T62" fmla="*/ 2147483647 w 448"/>
              <a:gd name="T63" fmla="*/ 2147483647 h 510"/>
              <a:gd name="T64" fmla="*/ 2147483647 w 448"/>
              <a:gd name="T65" fmla="*/ 0 h 51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8"/>
              <a:gd name="T100" fmla="*/ 0 h 510"/>
              <a:gd name="T101" fmla="*/ 448 w 448"/>
              <a:gd name="T102" fmla="*/ 510 h 51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8" h="510">
                <a:moveTo>
                  <a:pt x="302" y="0"/>
                </a:moveTo>
                <a:lnTo>
                  <a:pt x="0" y="0"/>
                </a:lnTo>
                <a:lnTo>
                  <a:pt x="8" y="130"/>
                </a:lnTo>
                <a:lnTo>
                  <a:pt x="15" y="160"/>
                </a:lnTo>
                <a:lnTo>
                  <a:pt x="28" y="197"/>
                </a:lnTo>
                <a:lnTo>
                  <a:pt x="57" y="222"/>
                </a:lnTo>
                <a:lnTo>
                  <a:pt x="92" y="241"/>
                </a:lnTo>
                <a:lnTo>
                  <a:pt x="148" y="263"/>
                </a:lnTo>
                <a:lnTo>
                  <a:pt x="195" y="337"/>
                </a:lnTo>
                <a:lnTo>
                  <a:pt x="201" y="368"/>
                </a:lnTo>
                <a:lnTo>
                  <a:pt x="217" y="384"/>
                </a:lnTo>
                <a:lnTo>
                  <a:pt x="241" y="384"/>
                </a:lnTo>
                <a:lnTo>
                  <a:pt x="254" y="406"/>
                </a:lnTo>
                <a:lnTo>
                  <a:pt x="247" y="421"/>
                </a:lnTo>
                <a:lnTo>
                  <a:pt x="256" y="436"/>
                </a:lnTo>
                <a:lnTo>
                  <a:pt x="273" y="447"/>
                </a:lnTo>
                <a:lnTo>
                  <a:pt x="276" y="502"/>
                </a:lnTo>
                <a:lnTo>
                  <a:pt x="284" y="510"/>
                </a:lnTo>
                <a:lnTo>
                  <a:pt x="298" y="469"/>
                </a:lnTo>
                <a:lnTo>
                  <a:pt x="300" y="458"/>
                </a:lnTo>
                <a:lnTo>
                  <a:pt x="293" y="438"/>
                </a:lnTo>
                <a:lnTo>
                  <a:pt x="293" y="429"/>
                </a:lnTo>
                <a:lnTo>
                  <a:pt x="302" y="425"/>
                </a:lnTo>
                <a:lnTo>
                  <a:pt x="333" y="434"/>
                </a:lnTo>
                <a:lnTo>
                  <a:pt x="431" y="349"/>
                </a:lnTo>
                <a:lnTo>
                  <a:pt x="448" y="338"/>
                </a:lnTo>
                <a:lnTo>
                  <a:pt x="435" y="327"/>
                </a:lnTo>
                <a:lnTo>
                  <a:pt x="418" y="318"/>
                </a:lnTo>
                <a:lnTo>
                  <a:pt x="413" y="290"/>
                </a:lnTo>
                <a:lnTo>
                  <a:pt x="422" y="261"/>
                </a:lnTo>
                <a:lnTo>
                  <a:pt x="431" y="241"/>
                </a:lnTo>
                <a:lnTo>
                  <a:pt x="431" y="211"/>
                </a:lnTo>
                <a:lnTo>
                  <a:pt x="302" y="0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7" name="Freeform 224"/>
          <p:cNvSpPr>
            <a:spLocks/>
          </p:cNvSpPr>
          <p:nvPr/>
        </p:nvSpPr>
        <p:spPr bwMode="auto">
          <a:xfrm>
            <a:off x="4724400" y="2971800"/>
            <a:ext cx="914400" cy="677863"/>
          </a:xfrm>
          <a:custGeom>
            <a:avLst/>
            <a:gdLst>
              <a:gd name="T0" fmla="*/ 2147483647 w 576"/>
              <a:gd name="T1" fmla="*/ 0 h 427"/>
              <a:gd name="T2" fmla="*/ 2147483647 w 576"/>
              <a:gd name="T3" fmla="*/ 2147483647 h 427"/>
              <a:gd name="T4" fmla="*/ 2147483647 w 576"/>
              <a:gd name="T5" fmla="*/ 2147483647 h 427"/>
              <a:gd name="T6" fmla="*/ 2147483647 w 576"/>
              <a:gd name="T7" fmla="*/ 2147483647 h 427"/>
              <a:gd name="T8" fmla="*/ 2147483647 w 576"/>
              <a:gd name="T9" fmla="*/ 2147483647 h 427"/>
              <a:gd name="T10" fmla="*/ 2147483647 w 576"/>
              <a:gd name="T11" fmla="*/ 2147483647 h 427"/>
              <a:gd name="T12" fmla="*/ 2147483647 w 576"/>
              <a:gd name="T13" fmla="*/ 2147483647 h 427"/>
              <a:gd name="T14" fmla="*/ 2147483647 w 576"/>
              <a:gd name="T15" fmla="*/ 2147483647 h 427"/>
              <a:gd name="T16" fmla="*/ 2147483647 w 576"/>
              <a:gd name="T17" fmla="*/ 2147483647 h 427"/>
              <a:gd name="T18" fmla="*/ 2147483647 w 576"/>
              <a:gd name="T19" fmla="*/ 2147483647 h 427"/>
              <a:gd name="T20" fmla="*/ 2147483647 w 576"/>
              <a:gd name="T21" fmla="*/ 2147483647 h 427"/>
              <a:gd name="T22" fmla="*/ 2147483647 w 576"/>
              <a:gd name="T23" fmla="*/ 2147483647 h 427"/>
              <a:gd name="T24" fmla="*/ 2147483647 w 576"/>
              <a:gd name="T25" fmla="*/ 2147483647 h 427"/>
              <a:gd name="T26" fmla="*/ 2147483647 w 576"/>
              <a:gd name="T27" fmla="*/ 2147483647 h 427"/>
              <a:gd name="T28" fmla="*/ 2147483647 w 576"/>
              <a:gd name="T29" fmla="*/ 2147483647 h 427"/>
              <a:gd name="T30" fmla="*/ 2147483647 w 576"/>
              <a:gd name="T31" fmla="*/ 2147483647 h 427"/>
              <a:gd name="T32" fmla="*/ 2147483647 w 576"/>
              <a:gd name="T33" fmla="*/ 2147483647 h 427"/>
              <a:gd name="T34" fmla="*/ 2147483647 w 576"/>
              <a:gd name="T35" fmla="*/ 2147483647 h 427"/>
              <a:gd name="T36" fmla="*/ 2147483647 w 576"/>
              <a:gd name="T37" fmla="*/ 2147483647 h 427"/>
              <a:gd name="T38" fmla="*/ 2147483647 w 576"/>
              <a:gd name="T39" fmla="*/ 2147483647 h 427"/>
              <a:gd name="T40" fmla="*/ 2147483647 w 576"/>
              <a:gd name="T41" fmla="*/ 2147483647 h 427"/>
              <a:gd name="T42" fmla="*/ 2147483647 w 576"/>
              <a:gd name="T43" fmla="*/ 2147483647 h 427"/>
              <a:gd name="T44" fmla="*/ 2147483647 w 576"/>
              <a:gd name="T45" fmla="*/ 2147483647 h 427"/>
              <a:gd name="T46" fmla="*/ 2147483647 w 576"/>
              <a:gd name="T47" fmla="*/ 2147483647 h 427"/>
              <a:gd name="T48" fmla="*/ 2147483647 w 576"/>
              <a:gd name="T49" fmla="*/ 2147483647 h 427"/>
              <a:gd name="T50" fmla="*/ 2147483647 w 576"/>
              <a:gd name="T51" fmla="*/ 2147483647 h 427"/>
              <a:gd name="T52" fmla="*/ 2147483647 w 576"/>
              <a:gd name="T53" fmla="*/ 2147483647 h 427"/>
              <a:gd name="T54" fmla="*/ 2147483647 w 576"/>
              <a:gd name="T55" fmla="*/ 2147483647 h 427"/>
              <a:gd name="T56" fmla="*/ 0 w 576"/>
              <a:gd name="T57" fmla="*/ 2147483647 h 427"/>
              <a:gd name="T58" fmla="*/ 2147483647 w 576"/>
              <a:gd name="T59" fmla="*/ 2147483647 h 427"/>
              <a:gd name="T60" fmla="*/ 2147483647 w 576"/>
              <a:gd name="T61" fmla="*/ 2147483647 h 427"/>
              <a:gd name="T62" fmla="*/ 2147483647 w 576"/>
              <a:gd name="T63" fmla="*/ 0 h 42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76"/>
              <a:gd name="T97" fmla="*/ 0 h 427"/>
              <a:gd name="T98" fmla="*/ 576 w 576"/>
              <a:gd name="T99" fmla="*/ 427 h 42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76" h="427">
                <a:moveTo>
                  <a:pt x="309" y="0"/>
                </a:moveTo>
                <a:lnTo>
                  <a:pt x="320" y="16"/>
                </a:lnTo>
                <a:lnTo>
                  <a:pt x="352" y="66"/>
                </a:lnTo>
                <a:lnTo>
                  <a:pt x="361" y="79"/>
                </a:lnTo>
                <a:lnTo>
                  <a:pt x="429" y="97"/>
                </a:lnTo>
                <a:lnTo>
                  <a:pt x="447" y="105"/>
                </a:lnTo>
                <a:lnTo>
                  <a:pt x="447" y="134"/>
                </a:lnTo>
                <a:lnTo>
                  <a:pt x="470" y="163"/>
                </a:lnTo>
                <a:lnTo>
                  <a:pt x="495" y="186"/>
                </a:lnTo>
                <a:lnTo>
                  <a:pt x="495" y="217"/>
                </a:lnTo>
                <a:lnTo>
                  <a:pt x="501" y="235"/>
                </a:lnTo>
                <a:lnTo>
                  <a:pt x="576" y="235"/>
                </a:lnTo>
                <a:lnTo>
                  <a:pt x="490" y="392"/>
                </a:lnTo>
                <a:lnTo>
                  <a:pt x="468" y="372"/>
                </a:lnTo>
                <a:lnTo>
                  <a:pt x="447" y="368"/>
                </a:lnTo>
                <a:lnTo>
                  <a:pt x="398" y="427"/>
                </a:lnTo>
                <a:lnTo>
                  <a:pt x="366" y="423"/>
                </a:lnTo>
                <a:lnTo>
                  <a:pt x="366" y="396"/>
                </a:lnTo>
                <a:lnTo>
                  <a:pt x="346" y="388"/>
                </a:lnTo>
                <a:lnTo>
                  <a:pt x="322" y="386"/>
                </a:lnTo>
                <a:lnTo>
                  <a:pt x="274" y="386"/>
                </a:lnTo>
                <a:lnTo>
                  <a:pt x="274" y="337"/>
                </a:lnTo>
                <a:lnTo>
                  <a:pt x="223" y="311"/>
                </a:lnTo>
                <a:lnTo>
                  <a:pt x="127" y="281"/>
                </a:lnTo>
                <a:lnTo>
                  <a:pt x="68" y="274"/>
                </a:lnTo>
                <a:lnTo>
                  <a:pt x="20" y="241"/>
                </a:lnTo>
                <a:lnTo>
                  <a:pt x="11" y="224"/>
                </a:lnTo>
                <a:lnTo>
                  <a:pt x="4" y="206"/>
                </a:lnTo>
                <a:lnTo>
                  <a:pt x="0" y="186"/>
                </a:lnTo>
                <a:lnTo>
                  <a:pt x="7" y="171"/>
                </a:lnTo>
                <a:lnTo>
                  <a:pt x="20" y="152"/>
                </a:lnTo>
                <a:lnTo>
                  <a:pt x="309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8" name="Freeform 225"/>
          <p:cNvSpPr>
            <a:spLocks/>
          </p:cNvSpPr>
          <p:nvPr/>
        </p:nvSpPr>
        <p:spPr bwMode="auto">
          <a:xfrm>
            <a:off x="5227638" y="2900363"/>
            <a:ext cx="682625" cy="465137"/>
          </a:xfrm>
          <a:custGeom>
            <a:avLst/>
            <a:gdLst>
              <a:gd name="T0" fmla="*/ 2147483647 w 430"/>
              <a:gd name="T1" fmla="*/ 2147483647 h 293"/>
              <a:gd name="T2" fmla="*/ 2147483647 w 430"/>
              <a:gd name="T3" fmla="*/ 0 h 293"/>
              <a:gd name="T4" fmla="*/ 2147483647 w 430"/>
              <a:gd name="T5" fmla="*/ 2147483647 h 293"/>
              <a:gd name="T6" fmla="*/ 2147483647 w 430"/>
              <a:gd name="T7" fmla="*/ 2147483647 h 293"/>
              <a:gd name="T8" fmla="*/ 2147483647 w 430"/>
              <a:gd name="T9" fmla="*/ 2147483647 h 293"/>
              <a:gd name="T10" fmla="*/ 2147483647 w 430"/>
              <a:gd name="T11" fmla="*/ 2147483647 h 293"/>
              <a:gd name="T12" fmla="*/ 2147483647 w 430"/>
              <a:gd name="T13" fmla="*/ 2147483647 h 293"/>
              <a:gd name="T14" fmla="*/ 2147483647 w 430"/>
              <a:gd name="T15" fmla="*/ 2147483647 h 293"/>
              <a:gd name="T16" fmla="*/ 2147483647 w 430"/>
              <a:gd name="T17" fmla="*/ 2147483647 h 293"/>
              <a:gd name="T18" fmla="*/ 2147483647 w 430"/>
              <a:gd name="T19" fmla="*/ 2147483647 h 293"/>
              <a:gd name="T20" fmla="*/ 2147483647 w 430"/>
              <a:gd name="T21" fmla="*/ 2147483647 h 293"/>
              <a:gd name="T22" fmla="*/ 2147483647 w 430"/>
              <a:gd name="T23" fmla="*/ 2147483647 h 293"/>
              <a:gd name="T24" fmla="*/ 2147483647 w 430"/>
              <a:gd name="T25" fmla="*/ 2147483647 h 293"/>
              <a:gd name="T26" fmla="*/ 2147483647 w 430"/>
              <a:gd name="T27" fmla="*/ 2147483647 h 293"/>
              <a:gd name="T28" fmla="*/ 2147483647 w 430"/>
              <a:gd name="T29" fmla="*/ 2147483647 h 293"/>
              <a:gd name="T30" fmla="*/ 2147483647 w 430"/>
              <a:gd name="T31" fmla="*/ 2147483647 h 293"/>
              <a:gd name="T32" fmla="*/ 2147483647 w 430"/>
              <a:gd name="T33" fmla="*/ 2147483647 h 293"/>
              <a:gd name="T34" fmla="*/ 2147483647 w 430"/>
              <a:gd name="T35" fmla="*/ 2147483647 h 293"/>
              <a:gd name="T36" fmla="*/ 2147483647 w 430"/>
              <a:gd name="T37" fmla="*/ 2147483647 h 293"/>
              <a:gd name="T38" fmla="*/ 2147483647 w 430"/>
              <a:gd name="T39" fmla="*/ 2147483647 h 293"/>
              <a:gd name="T40" fmla="*/ 2147483647 w 430"/>
              <a:gd name="T41" fmla="*/ 2147483647 h 293"/>
              <a:gd name="T42" fmla="*/ 2147483647 w 430"/>
              <a:gd name="T43" fmla="*/ 2147483647 h 293"/>
              <a:gd name="T44" fmla="*/ 2147483647 w 430"/>
              <a:gd name="T45" fmla="*/ 2147483647 h 293"/>
              <a:gd name="T46" fmla="*/ 2147483647 w 430"/>
              <a:gd name="T47" fmla="*/ 2147483647 h 293"/>
              <a:gd name="T48" fmla="*/ 0 w 430"/>
              <a:gd name="T49" fmla="*/ 2147483647 h 293"/>
              <a:gd name="T50" fmla="*/ 2147483647 w 430"/>
              <a:gd name="T51" fmla="*/ 2147483647 h 293"/>
              <a:gd name="T52" fmla="*/ 2147483647 w 430"/>
              <a:gd name="T53" fmla="*/ 2147483647 h 2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0"/>
              <a:gd name="T82" fmla="*/ 0 h 293"/>
              <a:gd name="T83" fmla="*/ 430 w 430"/>
              <a:gd name="T84" fmla="*/ 293 h 293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0" h="293">
                <a:moveTo>
                  <a:pt x="94" y="11"/>
                </a:moveTo>
                <a:lnTo>
                  <a:pt x="254" y="0"/>
                </a:lnTo>
                <a:lnTo>
                  <a:pt x="268" y="11"/>
                </a:lnTo>
                <a:lnTo>
                  <a:pt x="283" y="35"/>
                </a:lnTo>
                <a:lnTo>
                  <a:pt x="291" y="50"/>
                </a:lnTo>
                <a:lnTo>
                  <a:pt x="320" y="59"/>
                </a:lnTo>
                <a:lnTo>
                  <a:pt x="361" y="72"/>
                </a:lnTo>
                <a:lnTo>
                  <a:pt x="368" y="83"/>
                </a:lnTo>
                <a:lnTo>
                  <a:pt x="368" y="102"/>
                </a:lnTo>
                <a:lnTo>
                  <a:pt x="355" y="113"/>
                </a:lnTo>
                <a:lnTo>
                  <a:pt x="357" y="129"/>
                </a:lnTo>
                <a:lnTo>
                  <a:pt x="414" y="150"/>
                </a:lnTo>
                <a:lnTo>
                  <a:pt x="430" y="172"/>
                </a:lnTo>
                <a:lnTo>
                  <a:pt x="427" y="203"/>
                </a:lnTo>
                <a:lnTo>
                  <a:pt x="320" y="293"/>
                </a:lnTo>
                <a:lnTo>
                  <a:pt x="296" y="282"/>
                </a:lnTo>
                <a:lnTo>
                  <a:pt x="283" y="267"/>
                </a:lnTo>
                <a:lnTo>
                  <a:pt x="219" y="269"/>
                </a:lnTo>
                <a:lnTo>
                  <a:pt x="186" y="231"/>
                </a:lnTo>
                <a:lnTo>
                  <a:pt x="149" y="170"/>
                </a:lnTo>
                <a:lnTo>
                  <a:pt x="134" y="146"/>
                </a:lnTo>
                <a:lnTo>
                  <a:pt x="127" y="131"/>
                </a:lnTo>
                <a:lnTo>
                  <a:pt x="94" y="124"/>
                </a:lnTo>
                <a:lnTo>
                  <a:pt x="55" y="118"/>
                </a:lnTo>
                <a:lnTo>
                  <a:pt x="0" y="45"/>
                </a:lnTo>
                <a:lnTo>
                  <a:pt x="5" y="30"/>
                </a:lnTo>
                <a:lnTo>
                  <a:pt x="94" y="11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9" name="Freeform 226"/>
          <p:cNvSpPr>
            <a:spLocks/>
          </p:cNvSpPr>
          <p:nvPr/>
        </p:nvSpPr>
        <p:spPr bwMode="auto">
          <a:xfrm>
            <a:off x="5745163" y="3176588"/>
            <a:ext cx="619125" cy="873125"/>
          </a:xfrm>
          <a:custGeom>
            <a:avLst/>
            <a:gdLst>
              <a:gd name="T0" fmla="*/ 2147483647 w 390"/>
              <a:gd name="T1" fmla="*/ 2147483647 h 550"/>
              <a:gd name="T2" fmla="*/ 2147483647 w 390"/>
              <a:gd name="T3" fmla="*/ 2147483647 h 550"/>
              <a:gd name="T4" fmla="*/ 2147483647 w 390"/>
              <a:gd name="T5" fmla="*/ 2147483647 h 550"/>
              <a:gd name="T6" fmla="*/ 2147483647 w 390"/>
              <a:gd name="T7" fmla="*/ 2147483647 h 550"/>
              <a:gd name="T8" fmla="*/ 2147483647 w 390"/>
              <a:gd name="T9" fmla="*/ 2147483647 h 550"/>
              <a:gd name="T10" fmla="*/ 2147483647 w 390"/>
              <a:gd name="T11" fmla="*/ 2147483647 h 550"/>
              <a:gd name="T12" fmla="*/ 2147483647 w 390"/>
              <a:gd name="T13" fmla="*/ 2147483647 h 550"/>
              <a:gd name="T14" fmla="*/ 2147483647 w 390"/>
              <a:gd name="T15" fmla="*/ 2147483647 h 550"/>
              <a:gd name="T16" fmla="*/ 2147483647 w 390"/>
              <a:gd name="T17" fmla="*/ 2147483647 h 550"/>
              <a:gd name="T18" fmla="*/ 2147483647 w 390"/>
              <a:gd name="T19" fmla="*/ 2147483647 h 550"/>
              <a:gd name="T20" fmla="*/ 2147483647 w 390"/>
              <a:gd name="T21" fmla="*/ 2147483647 h 550"/>
              <a:gd name="T22" fmla="*/ 2147483647 w 390"/>
              <a:gd name="T23" fmla="*/ 2147483647 h 550"/>
              <a:gd name="T24" fmla="*/ 2147483647 w 390"/>
              <a:gd name="T25" fmla="*/ 2147483647 h 550"/>
              <a:gd name="T26" fmla="*/ 2147483647 w 390"/>
              <a:gd name="T27" fmla="*/ 2147483647 h 550"/>
              <a:gd name="T28" fmla="*/ 2147483647 w 390"/>
              <a:gd name="T29" fmla="*/ 2147483647 h 550"/>
              <a:gd name="T30" fmla="*/ 2147483647 w 390"/>
              <a:gd name="T31" fmla="*/ 2147483647 h 550"/>
              <a:gd name="T32" fmla="*/ 2147483647 w 390"/>
              <a:gd name="T33" fmla="*/ 2147483647 h 550"/>
              <a:gd name="T34" fmla="*/ 2147483647 w 390"/>
              <a:gd name="T35" fmla="*/ 2147483647 h 550"/>
              <a:gd name="T36" fmla="*/ 2147483647 w 390"/>
              <a:gd name="T37" fmla="*/ 2147483647 h 550"/>
              <a:gd name="T38" fmla="*/ 2147483647 w 390"/>
              <a:gd name="T39" fmla="*/ 2147483647 h 550"/>
              <a:gd name="T40" fmla="*/ 2147483647 w 390"/>
              <a:gd name="T41" fmla="*/ 2147483647 h 550"/>
              <a:gd name="T42" fmla="*/ 2147483647 w 390"/>
              <a:gd name="T43" fmla="*/ 2147483647 h 550"/>
              <a:gd name="T44" fmla="*/ 2147483647 w 390"/>
              <a:gd name="T45" fmla="*/ 2147483647 h 550"/>
              <a:gd name="T46" fmla="*/ 2147483647 w 390"/>
              <a:gd name="T47" fmla="*/ 2147483647 h 550"/>
              <a:gd name="T48" fmla="*/ 2147483647 w 390"/>
              <a:gd name="T49" fmla="*/ 2147483647 h 550"/>
              <a:gd name="T50" fmla="*/ 2147483647 w 390"/>
              <a:gd name="T51" fmla="*/ 2147483647 h 550"/>
              <a:gd name="T52" fmla="*/ 2147483647 w 390"/>
              <a:gd name="T53" fmla="*/ 2147483647 h 550"/>
              <a:gd name="T54" fmla="*/ 2147483647 w 390"/>
              <a:gd name="T55" fmla="*/ 2147483647 h 550"/>
              <a:gd name="T56" fmla="*/ 2147483647 w 390"/>
              <a:gd name="T57" fmla="*/ 2147483647 h 550"/>
              <a:gd name="T58" fmla="*/ 2147483647 w 390"/>
              <a:gd name="T59" fmla="*/ 2147483647 h 550"/>
              <a:gd name="T60" fmla="*/ 2147483647 w 390"/>
              <a:gd name="T61" fmla="*/ 2147483647 h 550"/>
              <a:gd name="T62" fmla="*/ 2147483647 w 390"/>
              <a:gd name="T63" fmla="*/ 2147483647 h 550"/>
              <a:gd name="T64" fmla="*/ 2147483647 w 390"/>
              <a:gd name="T65" fmla="*/ 2147483647 h 550"/>
              <a:gd name="T66" fmla="*/ 2147483647 w 390"/>
              <a:gd name="T67" fmla="*/ 2147483647 h 550"/>
              <a:gd name="T68" fmla="*/ 2147483647 w 390"/>
              <a:gd name="T69" fmla="*/ 2147483647 h 550"/>
              <a:gd name="T70" fmla="*/ 2147483647 w 390"/>
              <a:gd name="T71" fmla="*/ 2147483647 h 550"/>
              <a:gd name="T72" fmla="*/ 2147483647 w 390"/>
              <a:gd name="T73" fmla="*/ 2147483647 h 550"/>
              <a:gd name="T74" fmla="*/ 2147483647 w 390"/>
              <a:gd name="T75" fmla="*/ 2147483647 h 550"/>
              <a:gd name="T76" fmla="*/ 2147483647 w 390"/>
              <a:gd name="T77" fmla="*/ 2147483647 h 550"/>
              <a:gd name="T78" fmla="*/ 2147483647 w 390"/>
              <a:gd name="T79" fmla="*/ 2147483647 h 550"/>
              <a:gd name="T80" fmla="*/ 0 w 390"/>
              <a:gd name="T81" fmla="*/ 2147483647 h 550"/>
              <a:gd name="T82" fmla="*/ 0 w 390"/>
              <a:gd name="T83" fmla="*/ 2147483647 h 550"/>
              <a:gd name="T84" fmla="*/ 2147483647 w 390"/>
              <a:gd name="T85" fmla="*/ 2147483647 h 550"/>
              <a:gd name="T86" fmla="*/ 2147483647 w 390"/>
              <a:gd name="T87" fmla="*/ 2147483647 h 550"/>
              <a:gd name="T88" fmla="*/ 2147483647 w 390"/>
              <a:gd name="T89" fmla="*/ 2147483647 h 550"/>
              <a:gd name="T90" fmla="*/ 2147483647 w 390"/>
              <a:gd name="T91" fmla="*/ 0 h 550"/>
              <a:gd name="T92" fmla="*/ 2147483647 w 390"/>
              <a:gd name="T93" fmla="*/ 2147483647 h 550"/>
              <a:gd name="T94" fmla="*/ 2147483647 w 390"/>
              <a:gd name="T95" fmla="*/ 2147483647 h 55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90"/>
              <a:gd name="T145" fmla="*/ 0 h 550"/>
              <a:gd name="T146" fmla="*/ 390 w 390"/>
              <a:gd name="T147" fmla="*/ 550 h 55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90" h="550">
                <a:moveTo>
                  <a:pt x="265" y="18"/>
                </a:moveTo>
                <a:lnTo>
                  <a:pt x="274" y="47"/>
                </a:lnTo>
                <a:lnTo>
                  <a:pt x="303" y="84"/>
                </a:lnTo>
                <a:lnTo>
                  <a:pt x="329" y="88"/>
                </a:lnTo>
                <a:lnTo>
                  <a:pt x="351" y="103"/>
                </a:lnTo>
                <a:lnTo>
                  <a:pt x="359" y="197"/>
                </a:lnTo>
                <a:lnTo>
                  <a:pt x="368" y="213"/>
                </a:lnTo>
                <a:lnTo>
                  <a:pt x="390" y="230"/>
                </a:lnTo>
                <a:lnTo>
                  <a:pt x="379" y="246"/>
                </a:lnTo>
                <a:lnTo>
                  <a:pt x="362" y="254"/>
                </a:lnTo>
                <a:lnTo>
                  <a:pt x="331" y="267"/>
                </a:lnTo>
                <a:lnTo>
                  <a:pt x="338" y="300"/>
                </a:lnTo>
                <a:lnTo>
                  <a:pt x="336" y="322"/>
                </a:lnTo>
                <a:lnTo>
                  <a:pt x="325" y="342"/>
                </a:lnTo>
                <a:lnTo>
                  <a:pt x="305" y="346"/>
                </a:lnTo>
                <a:lnTo>
                  <a:pt x="279" y="379"/>
                </a:lnTo>
                <a:lnTo>
                  <a:pt x="287" y="397"/>
                </a:lnTo>
                <a:lnTo>
                  <a:pt x="303" y="412"/>
                </a:lnTo>
                <a:lnTo>
                  <a:pt x="303" y="441"/>
                </a:lnTo>
                <a:lnTo>
                  <a:pt x="296" y="460"/>
                </a:lnTo>
                <a:lnTo>
                  <a:pt x="265" y="482"/>
                </a:lnTo>
                <a:lnTo>
                  <a:pt x="244" y="493"/>
                </a:lnTo>
                <a:lnTo>
                  <a:pt x="244" y="517"/>
                </a:lnTo>
                <a:lnTo>
                  <a:pt x="259" y="541"/>
                </a:lnTo>
                <a:lnTo>
                  <a:pt x="255" y="550"/>
                </a:lnTo>
                <a:lnTo>
                  <a:pt x="211" y="550"/>
                </a:lnTo>
                <a:lnTo>
                  <a:pt x="211" y="515"/>
                </a:lnTo>
                <a:lnTo>
                  <a:pt x="206" y="506"/>
                </a:lnTo>
                <a:lnTo>
                  <a:pt x="193" y="499"/>
                </a:lnTo>
                <a:lnTo>
                  <a:pt x="176" y="500"/>
                </a:lnTo>
                <a:lnTo>
                  <a:pt x="147" y="519"/>
                </a:lnTo>
                <a:lnTo>
                  <a:pt x="134" y="510"/>
                </a:lnTo>
                <a:lnTo>
                  <a:pt x="127" y="464"/>
                </a:lnTo>
                <a:lnTo>
                  <a:pt x="147" y="377"/>
                </a:lnTo>
                <a:lnTo>
                  <a:pt x="151" y="313"/>
                </a:lnTo>
                <a:lnTo>
                  <a:pt x="128" y="248"/>
                </a:lnTo>
                <a:lnTo>
                  <a:pt x="99" y="233"/>
                </a:lnTo>
                <a:lnTo>
                  <a:pt x="99" y="208"/>
                </a:lnTo>
                <a:lnTo>
                  <a:pt x="62" y="193"/>
                </a:lnTo>
                <a:lnTo>
                  <a:pt x="22" y="174"/>
                </a:lnTo>
                <a:lnTo>
                  <a:pt x="0" y="165"/>
                </a:lnTo>
                <a:lnTo>
                  <a:pt x="0" y="128"/>
                </a:lnTo>
                <a:lnTo>
                  <a:pt x="81" y="55"/>
                </a:lnTo>
                <a:lnTo>
                  <a:pt x="104" y="47"/>
                </a:lnTo>
                <a:lnTo>
                  <a:pt x="110" y="18"/>
                </a:lnTo>
                <a:lnTo>
                  <a:pt x="187" y="0"/>
                </a:lnTo>
                <a:lnTo>
                  <a:pt x="224" y="18"/>
                </a:lnTo>
                <a:lnTo>
                  <a:pt x="265" y="18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0" name="Freeform 227"/>
          <p:cNvSpPr>
            <a:spLocks/>
          </p:cNvSpPr>
          <p:nvPr/>
        </p:nvSpPr>
        <p:spPr bwMode="auto">
          <a:xfrm>
            <a:off x="5378450" y="3340100"/>
            <a:ext cx="590550" cy="1014413"/>
          </a:xfrm>
          <a:custGeom>
            <a:avLst/>
            <a:gdLst>
              <a:gd name="T0" fmla="*/ 2147483647 w 372"/>
              <a:gd name="T1" fmla="*/ 2147483647 h 639"/>
              <a:gd name="T2" fmla="*/ 2147483647 w 372"/>
              <a:gd name="T3" fmla="*/ 2147483647 h 639"/>
              <a:gd name="T4" fmla="*/ 2147483647 w 372"/>
              <a:gd name="T5" fmla="*/ 2147483647 h 639"/>
              <a:gd name="T6" fmla="*/ 2147483647 w 372"/>
              <a:gd name="T7" fmla="*/ 2147483647 h 639"/>
              <a:gd name="T8" fmla="*/ 2147483647 w 372"/>
              <a:gd name="T9" fmla="*/ 2147483647 h 639"/>
              <a:gd name="T10" fmla="*/ 2147483647 w 372"/>
              <a:gd name="T11" fmla="*/ 2147483647 h 639"/>
              <a:gd name="T12" fmla="*/ 2147483647 w 372"/>
              <a:gd name="T13" fmla="*/ 2147483647 h 639"/>
              <a:gd name="T14" fmla="*/ 2147483647 w 372"/>
              <a:gd name="T15" fmla="*/ 2147483647 h 639"/>
              <a:gd name="T16" fmla="*/ 2147483647 w 372"/>
              <a:gd name="T17" fmla="*/ 2147483647 h 639"/>
              <a:gd name="T18" fmla="*/ 2147483647 w 372"/>
              <a:gd name="T19" fmla="*/ 2147483647 h 639"/>
              <a:gd name="T20" fmla="*/ 2147483647 w 372"/>
              <a:gd name="T21" fmla="*/ 2147483647 h 639"/>
              <a:gd name="T22" fmla="*/ 2147483647 w 372"/>
              <a:gd name="T23" fmla="*/ 2147483647 h 639"/>
              <a:gd name="T24" fmla="*/ 2147483647 w 372"/>
              <a:gd name="T25" fmla="*/ 2147483647 h 639"/>
              <a:gd name="T26" fmla="*/ 2147483647 w 372"/>
              <a:gd name="T27" fmla="*/ 2147483647 h 639"/>
              <a:gd name="T28" fmla="*/ 2147483647 w 372"/>
              <a:gd name="T29" fmla="*/ 2147483647 h 639"/>
              <a:gd name="T30" fmla="*/ 2147483647 w 372"/>
              <a:gd name="T31" fmla="*/ 2147483647 h 639"/>
              <a:gd name="T32" fmla="*/ 2147483647 w 372"/>
              <a:gd name="T33" fmla="*/ 2147483647 h 639"/>
              <a:gd name="T34" fmla="*/ 2147483647 w 372"/>
              <a:gd name="T35" fmla="*/ 2147483647 h 639"/>
              <a:gd name="T36" fmla="*/ 2147483647 w 372"/>
              <a:gd name="T37" fmla="*/ 2147483647 h 639"/>
              <a:gd name="T38" fmla="*/ 2147483647 w 372"/>
              <a:gd name="T39" fmla="*/ 2147483647 h 639"/>
              <a:gd name="T40" fmla="*/ 2147483647 w 372"/>
              <a:gd name="T41" fmla="*/ 2147483647 h 639"/>
              <a:gd name="T42" fmla="*/ 2147483647 w 372"/>
              <a:gd name="T43" fmla="*/ 2147483647 h 639"/>
              <a:gd name="T44" fmla="*/ 2147483647 w 372"/>
              <a:gd name="T45" fmla="*/ 2147483647 h 639"/>
              <a:gd name="T46" fmla="*/ 2147483647 w 372"/>
              <a:gd name="T47" fmla="*/ 2147483647 h 639"/>
              <a:gd name="T48" fmla="*/ 2147483647 w 372"/>
              <a:gd name="T49" fmla="*/ 2147483647 h 639"/>
              <a:gd name="T50" fmla="*/ 2147483647 w 372"/>
              <a:gd name="T51" fmla="*/ 2147483647 h 639"/>
              <a:gd name="T52" fmla="*/ 2147483647 w 372"/>
              <a:gd name="T53" fmla="*/ 2147483647 h 639"/>
              <a:gd name="T54" fmla="*/ 2147483647 w 372"/>
              <a:gd name="T55" fmla="*/ 2147483647 h 639"/>
              <a:gd name="T56" fmla="*/ 2147483647 w 372"/>
              <a:gd name="T57" fmla="*/ 2147483647 h 639"/>
              <a:gd name="T58" fmla="*/ 2147483647 w 372"/>
              <a:gd name="T59" fmla="*/ 2147483647 h 639"/>
              <a:gd name="T60" fmla="*/ 0 w 372"/>
              <a:gd name="T61" fmla="*/ 2147483647 h 639"/>
              <a:gd name="T62" fmla="*/ 2147483647 w 372"/>
              <a:gd name="T63" fmla="*/ 2147483647 h 639"/>
              <a:gd name="T64" fmla="*/ 2147483647 w 372"/>
              <a:gd name="T65" fmla="*/ 2147483647 h 639"/>
              <a:gd name="T66" fmla="*/ 2147483647 w 372"/>
              <a:gd name="T67" fmla="*/ 2147483647 h 639"/>
              <a:gd name="T68" fmla="*/ 2147483647 w 372"/>
              <a:gd name="T69" fmla="*/ 2147483647 h 639"/>
              <a:gd name="T70" fmla="*/ 2147483647 w 372"/>
              <a:gd name="T71" fmla="*/ 2147483647 h 639"/>
              <a:gd name="T72" fmla="*/ 2147483647 w 372"/>
              <a:gd name="T73" fmla="*/ 2147483647 h 639"/>
              <a:gd name="T74" fmla="*/ 2147483647 w 372"/>
              <a:gd name="T75" fmla="*/ 2147483647 h 639"/>
              <a:gd name="T76" fmla="*/ 2147483647 w 372"/>
              <a:gd name="T77" fmla="*/ 2147483647 h 639"/>
              <a:gd name="T78" fmla="*/ 2147483647 w 372"/>
              <a:gd name="T79" fmla="*/ 2147483647 h 639"/>
              <a:gd name="T80" fmla="*/ 2147483647 w 372"/>
              <a:gd name="T81" fmla="*/ 2147483647 h 639"/>
              <a:gd name="T82" fmla="*/ 2147483647 w 372"/>
              <a:gd name="T83" fmla="*/ 2147483647 h 639"/>
              <a:gd name="T84" fmla="*/ 2147483647 w 372"/>
              <a:gd name="T85" fmla="*/ 2147483647 h 639"/>
              <a:gd name="T86" fmla="*/ 2147483647 w 372"/>
              <a:gd name="T87" fmla="*/ 2147483647 h 639"/>
              <a:gd name="T88" fmla="*/ 2147483647 w 372"/>
              <a:gd name="T89" fmla="*/ 2147483647 h 639"/>
              <a:gd name="T90" fmla="*/ 2147483647 w 372"/>
              <a:gd name="T91" fmla="*/ 2147483647 h 639"/>
              <a:gd name="T92" fmla="*/ 2147483647 w 372"/>
              <a:gd name="T93" fmla="*/ 2147483647 h 639"/>
              <a:gd name="T94" fmla="*/ 2147483647 w 372"/>
              <a:gd name="T95" fmla="*/ 2147483647 h 639"/>
              <a:gd name="T96" fmla="*/ 2147483647 w 372"/>
              <a:gd name="T97" fmla="*/ 2147483647 h 639"/>
              <a:gd name="T98" fmla="*/ 2147483647 w 372"/>
              <a:gd name="T99" fmla="*/ 0 h 639"/>
              <a:gd name="T100" fmla="*/ 2147483647 w 372"/>
              <a:gd name="T101" fmla="*/ 2147483647 h 63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72"/>
              <a:gd name="T154" fmla="*/ 0 h 639"/>
              <a:gd name="T155" fmla="*/ 372 w 372"/>
              <a:gd name="T156" fmla="*/ 639 h 63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72" h="639">
                <a:moveTo>
                  <a:pt x="183" y="1"/>
                </a:moveTo>
                <a:lnTo>
                  <a:pt x="201" y="14"/>
                </a:lnTo>
                <a:lnTo>
                  <a:pt x="223" y="25"/>
                </a:lnTo>
                <a:lnTo>
                  <a:pt x="225" y="71"/>
                </a:lnTo>
                <a:lnTo>
                  <a:pt x="302" y="110"/>
                </a:lnTo>
                <a:lnTo>
                  <a:pt x="324" y="127"/>
                </a:lnTo>
                <a:lnTo>
                  <a:pt x="341" y="151"/>
                </a:lnTo>
                <a:lnTo>
                  <a:pt x="356" y="186"/>
                </a:lnTo>
                <a:lnTo>
                  <a:pt x="367" y="222"/>
                </a:lnTo>
                <a:lnTo>
                  <a:pt x="372" y="267"/>
                </a:lnTo>
                <a:lnTo>
                  <a:pt x="341" y="362"/>
                </a:lnTo>
                <a:lnTo>
                  <a:pt x="343" y="394"/>
                </a:lnTo>
                <a:lnTo>
                  <a:pt x="358" y="416"/>
                </a:lnTo>
                <a:lnTo>
                  <a:pt x="352" y="510"/>
                </a:lnTo>
                <a:lnTo>
                  <a:pt x="365" y="535"/>
                </a:lnTo>
                <a:lnTo>
                  <a:pt x="363" y="639"/>
                </a:lnTo>
                <a:lnTo>
                  <a:pt x="317" y="624"/>
                </a:lnTo>
                <a:lnTo>
                  <a:pt x="321" y="594"/>
                </a:lnTo>
                <a:lnTo>
                  <a:pt x="321" y="581"/>
                </a:lnTo>
                <a:lnTo>
                  <a:pt x="313" y="563"/>
                </a:lnTo>
                <a:lnTo>
                  <a:pt x="301" y="550"/>
                </a:lnTo>
                <a:lnTo>
                  <a:pt x="269" y="543"/>
                </a:lnTo>
                <a:lnTo>
                  <a:pt x="247" y="523"/>
                </a:lnTo>
                <a:lnTo>
                  <a:pt x="225" y="512"/>
                </a:lnTo>
                <a:lnTo>
                  <a:pt x="192" y="504"/>
                </a:lnTo>
                <a:lnTo>
                  <a:pt x="94" y="504"/>
                </a:lnTo>
                <a:lnTo>
                  <a:pt x="43" y="545"/>
                </a:lnTo>
                <a:lnTo>
                  <a:pt x="21" y="552"/>
                </a:lnTo>
                <a:lnTo>
                  <a:pt x="10" y="530"/>
                </a:lnTo>
                <a:lnTo>
                  <a:pt x="8" y="497"/>
                </a:lnTo>
                <a:lnTo>
                  <a:pt x="0" y="477"/>
                </a:lnTo>
                <a:lnTo>
                  <a:pt x="4" y="454"/>
                </a:lnTo>
                <a:lnTo>
                  <a:pt x="28" y="453"/>
                </a:lnTo>
                <a:lnTo>
                  <a:pt x="46" y="449"/>
                </a:lnTo>
                <a:lnTo>
                  <a:pt x="50" y="434"/>
                </a:lnTo>
                <a:lnTo>
                  <a:pt x="52" y="394"/>
                </a:lnTo>
                <a:lnTo>
                  <a:pt x="63" y="364"/>
                </a:lnTo>
                <a:lnTo>
                  <a:pt x="104" y="349"/>
                </a:lnTo>
                <a:lnTo>
                  <a:pt x="139" y="314"/>
                </a:lnTo>
                <a:lnTo>
                  <a:pt x="161" y="285"/>
                </a:lnTo>
                <a:lnTo>
                  <a:pt x="166" y="274"/>
                </a:lnTo>
                <a:lnTo>
                  <a:pt x="168" y="257"/>
                </a:lnTo>
                <a:lnTo>
                  <a:pt x="166" y="241"/>
                </a:lnTo>
                <a:lnTo>
                  <a:pt x="142" y="226"/>
                </a:lnTo>
                <a:lnTo>
                  <a:pt x="89" y="173"/>
                </a:lnTo>
                <a:lnTo>
                  <a:pt x="81" y="167"/>
                </a:lnTo>
                <a:lnTo>
                  <a:pt x="80" y="158"/>
                </a:lnTo>
                <a:lnTo>
                  <a:pt x="161" y="35"/>
                </a:lnTo>
                <a:lnTo>
                  <a:pt x="177" y="27"/>
                </a:lnTo>
                <a:lnTo>
                  <a:pt x="175" y="0"/>
                </a:lnTo>
                <a:lnTo>
                  <a:pt x="183" y="1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1" name="Freeform 228"/>
          <p:cNvSpPr>
            <a:spLocks/>
          </p:cNvSpPr>
          <p:nvPr/>
        </p:nvSpPr>
        <p:spPr bwMode="auto">
          <a:xfrm>
            <a:off x="5121275" y="4114800"/>
            <a:ext cx="842963" cy="730250"/>
          </a:xfrm>
          <a:custGeom>
            <a:avLst/>
            <a:gdLst>
              <a:gd name="T0" fmla="*/ 2147483647 w 531"/>
              <a:gd name="T1" fmla="*/ 2147483647 h 460"/>
              <a:gd name="T2" fmla="*/ 2147483647 w 531"/>
              <a:gd name="T3" fmla="*/ 2147483647 h 460"/>
              <a:gd name="T4" fmla="*/ 2147483647 w 531"/>
              <a:gd name="T5" fmla="*/ 2147483647 h 460"/>
              <a:gd name="T6" fmla="*/ 2147483647 w 531"/>
              <a:gd name="T7" fmla="*/ 2147483647 h 460"/>
              <a:gd name="T8" fmla="*/ 2147483647 w 531"/>
              <a:gd name="T9" fmla="*/ 2147483647 h 460"/>
              <a:gd name="T10" fmla="*/ 2147483647 w 531"/>
              <a:gd name="T11" fmla="*/ 2147483647 h 460"/>
              <a:gd name="T12" fmla="*/ 2147483647 w 531"/>
              <a:gd name="T13" fmla="*/ 2147483647 h 460"/>
              <a:gd name="T14" fmla="*/ 2147483647 w 531"/>
              <a:gd name="T15" fmla="*/ 2147483647 h 460"/>
              <a:gd name="T16" fmla="*/ 2147483647 w 531"/>
              <a:gd name="T17" fmla="*/ 2147483647 h 460"/>
              <a:gd name="T18" fmla="*/ 2147483647 w 531"/>
              <a:gd name="T19" fmla="*/ 2147483647 h 460"/>
              <a:gd name="T20" fmla="*/ 2147483647 w 531"/>
              <a:gd name="T21" fmla="*/ 2147483647 h 460"/>
              <a:gd name="T22" fmla="*/ 2147483647 w 531"/>
              <a:gd name="T23" fmla="*/ 2147483647 h 460"/>
              <a:gd name="T24" fmla="*/ 2147483647 w 531"/>
              <a:gd name="T25" fmla="*/ 2147483647 h 460"/>
              <a:gd name="T26" fmla="*/ 2147483647 w 531"/>
              <a:gd name="T27" fmla="*/ 2147483647 h 460"/>
              <a:gd name="T28" fmla="*/ 2147483647 w 531"/>
              <a:gd name="T29" fmla="*/ 2147483647 h 460"/>
              <a:gd name="T30" fmla="*/ 2147483647 w 531"/>
              <a:gd name="T31" fmla="*/ 2147483647 h 460"/>
              <a:gd name="T32" fmla="*/ 2147483647 w 531"/>
              <a:gd name="T33" fmla="*/ 2147483647 h 460"/>
              <a:gd name="T34" fmla="*/ 2147483647 w 531"/>
              <a:gd name="T35" fmla="*/ 2147483647 h 460"/>
              <a:gd name="T36" fmla="*/ 2147483647 w 531"/>
              <a:gd name="T37" fmla="*/ 2147483647 h 460"/>
              <a:gd name="T38" fmla="*/ 2147483647 w 531"/>
              <a:gd name="T39" fmla="*/ 2147483647 h 460"/>
              <a:gd name="T40" fmla="*/ 2147483647 w 531"/>
              <a:gd name="T41" fmla="*/ 0 h 460"/>
              <a:gd name="T42" fmla="*/ 2147483647 w 531"/>
              <a:gd name="T43" fmla="*/ 2147483647 h 460"/>
              <a:gd name="T44" fmla="*/ 2147483647 w 531"/>
              <a:gd name="T45" fmla="*/ 2147483647 h 460"/>
              <a:gd name="T46" fmla="*/ 2147483647 w 531"/>
              <a:gd name="T47" fmla="*/ 2147483647 h 460"/>
              <a:gd name="T48" fmla="*/ 2147483647 w 531"/>
              <a:gd name="T49" fmla="*/ 2147483647 h 460"/>
              <a:gd name="T50" fmla="*/ 2147483647 w 531"/>
              <a:gd name="T51" fmla="*/ 2147483647 h 460"/>
              <a:gd name="T52" fmla="*/ 2147483647 w 531"/>
              <a:gd name="T53" fmla="*/ 2147483647 h 460"/>
              <a:gd name="T54" fmla="*/ 2147483647 w 531"/>
              <a:gd name="T55" fmla="*/ 2147483647 h 460"/>
              <a:gd name="T56" fmla="*/ 0 w 531"/>
              <a:gd name="T57" fmla="*/ 2147483647 h 460"/>
              <a:gd name="T58" fmla="*/ 2147483647 w 531"/>
              <a:gd name="T59" fmla="*/ 2147483647 h 460"/>
              <a:gd name="T60" fmla="*/ 2147483647 w 531"/>
              <a:gd name="T61" fmla="*/ 2147483647 h 460"/>
              <a:gd name="T62" fmla="*/ 2147483647 w 531"/>
              <a:gd name="T63" fmla="*/ 2147483647 h 460"/>
              <a:gd name="T64" fmla="*/ 2147483647 w 531"/>
              <a:gd name="T65" fmla="*/ 2147483647 h 460"/>
              <a:gd name="T66" fmla="*/ 2147483647 w 531"/>
              <a:gd name="T67" fmla="*/ 2147483647 h 460"/>
              <a:gd name="T68" fmla="*/ 2147483647 w 531"/>
              <a:gd name="T69" fmla="*/ 2147483647 h 460"/>
              <a:gd name="T70" fmla="*/ 2147483647 w 531"/>
              <a:gd name="T71" fmla="*/ 2147483647 h 460"/>
              <a:gd name="T72" fmla="*/ 2147483647 w 531"/>
              <a:gd name="T73" fmla="*/ 2147483647 h 460"/>
              <a:gd name="T74" fmla="*/ 2147483647 w 531"/>
              <a:gd name="T75" fmla="*/ 2147483647 h 460"/>
              <a:gd name="T76" fmla="*/ 2147483647 w 531"/>
              <a:gd name="T77" fmla="*/ 2147483647 h 460"/>
              <a:gd name="T78" fmla="*/ 2147483647 w 531"/>
              <a:gd name="T79" fmla="*/ 2147483647 h 460"/>
              <a:gd name="T80" fmla="*/ 2147483647 w 531"/>
              <a:gd name="T81" fmla="*/ 2147483647 h 460"/>
              <a:gd name="T82" fmla="*/ 2147483647 w 531"/>
              <a:gd name="T83" fmla="*/ 2147483647 h 460"/>
              <a:gd name="T84" fmla="*/ 2147483647 w 531"/>
              <a:gd name="T85" fmla="*/ 2147483647 h 460"/>
              <a:gd name="T86" fmla="*/ 2147483647 w 531"/>
              <a:gd name="T87" fmla="*/ 2147483647 h 460"/>
              <a:gd name="T88" fmla="*/ 2147483647 w 531"/>
              <a:gd name="T89" fmla="*/ 2147483647 h 460"/>
              <a:gd name="T90" fmla="*/ 2147483647 w 531"/>
              <a:gd name="T91" fmla="*/ 2147483647 h 460"/>
              <a:gd name="T92" fmla="*/ 2147483647 w 531"/>
              <a:gd name="T93" fmla="*/ 2147483647 h 460"/>
              <a:gd name="T94" fmla="*/ 2147483647 w 531"/>
              <a:gd name="T95" fmla="*/ 2147483647 h 460"/>
              <a:gd name="T96" fmla="*/ 2147483647 w 531"/>
              <a:gd name="T97" fmla="*/ 2147483647 h 460"/>
              <a:gd name="T98" fmla="*/ 2147483647 w 531"/>
              <a:gd name="T99" fmla="*/ 2147483647 h 460"/>
              <a:gd name="T100" fmla="*/ 2147483647 w 531"/>
              <a:gd name="T101" fmla="*/ 2147483647 h 460"/>
              <a:gd name="T102" fmla="*/ 2147483647 w 531"/>
              <a:gd name="T103" fmla="*/ 2147483647 h 460"/>
              <a:gd name="T104" fmla="*/ 2147483647 w 531"/>
              <a:gd name="T105" fmla="*/ 2147483647 h 460"/>
              <a:gd name="T106" fmla="*/ 2147483647 w 531"/>
              <a:gd name="T107" fmla="*/ 2147483647 h 460"/>
              <a:gd name="T108" fmla="*/ 2147483647 w 531"/>
              <a:gd name="T109" fmla="*/ 2147483647 h 46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31"/>
              <a:gd name="T166" fmla="*/ 0 h 460"/>
              <a:gd name="T167" fmla="*/ 531 w 531"/>
              <a:gd name="T168" fmla="*/ 460 h 46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31" h="460">
                <a:moveTo>
                  <a:pt x="523" y="192"/>
                </a:moveTo>
                <a:lnTo>
                  <a:pt x="531" y="177"/>
                </a:lnTo>
                <a:lnTo>
                  <a:pt x="523" y="168"/>
                </a:lnTo>
                <a:lnTo>
                  <a:pt x="485" y="158"/>
                </a:lnTo>
                <a:lnTo>
                  <a:pt x="472" y="144"/>
                </a:lnTo>
                <a:lnTo>
                  <a:pt x="470" y="114"/>
                </a:lnTo>
                <a:lnTo>
                  <a:pt x="472" y="90"/>
                </a:lnTo>
                <a:lnTo>
                  <a:pt x="453" y="79"/>
                </a:lnTo>
                <a:lnTo>
                  <a:pt x="431" y="76"/>
                </a:lnTo>
                <a:lnTo>
                  <a:pt x="387" y="42"/>
                </a:lnTo>
                <a:lnTo>
                  <a:pt x="372" y="37"/>
                </a:lnTo>
                <a:lnTo>
                  <a:pt x="267" y="33"/>
                </a:lnTo>
                <a:lnTo>
                  <a:pt x="251" y="35"/>
                </a:lnTo>
                <a:lnTo>
                  <a:pt x="240" y="42"/>
                </a:lnTo>
                <a:lnTo>
                  <a:pt x="197" y="79"/>
                </a:lnTo>
                <a:lnTo>
                  <a:pt x="183" y="81"/>
                </a:lnTo>
                <a:lnTo>
                  <a:pt x="173" y="77"/>
                </a:lnTo>
                <a:lnTo>
                  <a:pt x="159" y="42"/>
                </a:lnTo>
                <a:lnTo>
                  <a:pt x="159" y="15"/>
                </a:lnTo>
                <a:lnTo>
                  <a:pt x="155" y="4"/>
                </a:lnTo>
                <a:lnTo>
                  <a:pt x="144" y="0"/>
                </a:lnTo>
                <a:lnTo>
                  <a:pt x="135" y="4"/>
                </a:lnTo>
                <a:lnTo>
                  <a:pt x="124" y="39"/>
                </a:lnTo>
                <a:lnTo>
                  <a:pt x="118" y="83"/>
                </a:lnTo>
                <a:lnTo>
                  <a:pt x="92" y="96"/>
                </a:lnTo>
                <a:lnTo>
                  <a:pt x="28" y="160"/>
                </a:lnTo>
                <a:lnTo>
                  <a:pt x="13" y="173"/>
                </a:lnTo>
                <a:lnTo>
                  <a:pt x="12" y="182"/>
                </a:lnTo>
                <a:lnTo>
                  <a:pt x="0" y="322"/>
                </a:lnTo>
                <a:lnTo>
                  <a:pt x="8" y="328"/>
                </a:lnTo>
                <a:lnTo>
                  <a:pt x="26" y="328"/>
                </a:lnTo>
                <a:lnTo>
                  <a:pt x="48" y="341"/>
                </a:lnTo>
                <a:lnTo>
                  <a:pt x="65" y="337"/>
                </a:lnTo>
                <a:lnTo>
                  <a:pt x="91" y="315"/>
                </a:lnTo>
                <a:lnTo>
                  <a:pt x="115" y="317"/>
                </a:lnTo>
                <a:lnTo>
                  <a:pt x="199" y="269"/>
                </a:lnTo>
                <a:lnTo>
                  <a:pt x="205" y="252"/>
                </a:lnTo>
                <a:lnTo>
                  <a:pt x="216" y="247"/>
                </a:lnTo>
                <a:lnTo>
                  <a:pt x="234" y="254"/>
                </a:lnTo>
                <a:lnTo>
                  <a:pt x="266" y="361"/>
                </a:lnTo>
                <a:lnTo>
                  <a:pt x="308" y="387"/>
                </a:lnTo>
                <a:lnTo>
                  <a:pt x="310" y="418"/>
                </a:lnTo>
                <a:lnTo>
                  <a:pt x="312" y="425"/>
                </a:lnTo>
                <a:lnTo>
                  <a:pt x="361" y="455"/>
                </a:lnTo>
                <a:lnTo>
                  <a:pt x="376" y="460"/>
                </a:lnTo>
                <a:lnTo>
                  <a:pt x="385" y="449"/>
                </a:lnTo>
                <a:lnTo>
                  <a:pt x="387" y="411"/>
                </a:lnTo>
                <a:lnTo>
                  <a:pt x="347" y="335"/>
                </a:lnTo>
                <a:lnTo>
                  <a:pt x="345" y="324"/>
                </a:lnTo>
                <a:lnTo>
                  <a:pt x="352" y="315"/>
                </a:lnTo>
                <a:lnTo>
                  <a:pt x="431" y="204"/>
                </a:lnTo>
                <a:lnTo>
                  <a:pt x="435" y="192"/>
                </a:lnTo>
                <a:lnTo>
                  <a:pt x="440" y="184"/>
                </a:lnTo>
                <a:lnTo>
                  <a:pt x="451" y="184"/>
                </a:lnTo>
                <a:lnTo>
                  <a:pt x="523" y="19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2" name="Freeform 229"/>
          <p:cNvSpPr>
            <a:spLocks/>
          </p:cNvSpPr>
          <p:nvPr/>
        </p:nvSpPr>
        <p:spPr bwMode="auto">
          <a:xfrm>
            <a:off x="5683250" y="4419600"/>
            <a:ext cx="793750" cy="798513"/>
          </a:xfrm>
          <a:custGeom>
            <a:avLst/>
            <a:gdLst>
              <a:gd name="T0" fmla="*/ 2147483647 w 500"/>
              <a:gd name="T1" fmla="*/ 0 h 503"/>
              <a:gd name="T2" fmla="*/ 2147483647 w 500"/>
              <a:gd name="T3" fmla="*/ 2147483647 h 503"/>
              <a:gd name="T4" fmla="*/ 2147483647 w 500"/>
              <a:gd name="T5" fmla="*/ 2147483647 h 503"/>
              <a:gd name="T6" fmla="*/ 2147483647 w 500"/>
              <a:gd name="T7" fmla="*/ 2147483647 h 503"/>
              <a:gd name="T8" fmla="*/ 2147483647 w 500"/>
              <a:gd name="T9" fmla="*/ 2147483647 h 503"/>
              <a:gd name="T10" fmla="*/ 2147483647 w 500"/>
              <a:gd name="T11" fmla="*/ 2147483647 h 503"/>
              <a:gd name="T12" fmla="*/ 2147483647 w 500"/>
              <a:gd name="T13" fmla="*/ 2147483647 h 503"/>
              <a:gd name="T14" fmla="*/ 2147483647 w 500"/>
              <a:gd name="T15" fmla="*/ 2147483647 h 503"/>
              <a:gd name="T16" fmla="*/ 2147483647 w 500"/>
              <a:gd name="T17" fmla="*/ 2147483647 h 503"/>
              <a:gd name="T18" fmla="*/ 2147483647 w 500"/>
              <a:gd name="T19" fmla="*/ 2147483647 h 503"/>
              <a:gd name="T20" fmla="*/ 2147483647 w 500"/>
              <a:gd name="T21" fmla="*/ 2147483647 h 503"/>
              <a:gd name="T22" fmla="*/ 2147483647 w 500"/>
              <a:gd name="T23" fmla="*/ 2147483647 h 503"/>
              <a:gd name="T24" fmla="*/ 2147483647 w 500"/>
              <a:gd name="T25" fmla="*/ 2147483647 h 503"/>
              <a:gd name="T26" fmla="*/ 2147483647 w 500"/>
              <a:gd name="T27" fmla="*/ 2147483647 h 503"/>
              <a:gd name="T28" fmla="*/ 2147483647 w 500"/>
              <a:gd name="T29" fmla="*/ 2147483647 h 503"/>
              <a:gd name="T30" fmla="*/ 2147483647 w 500"/>
              <a:gd name="T31" fmla="*/ 2147483647 h 503"/>
              <a:gd name="T32" fmla="*/ 2147483647 w 500"/>
              <a:gd name="T33" fmla="*/ 2147483647 h 503"/>
              <a:gd name="T34" fmla="*/ 2147483647 w 500"/>
              <a:gd name="T35" fmla="*/ 2147483647 h 503"/>
              <a:gd name="T36" fmla="*/ 2147483647 w 500"/>
              <a:gd name="T37" fmla="*/ 2147483647 h 503"/>
              <a:gd name="T38" fmla="*/ 2147483647 w 500"/>
              <a:gd name="T39" fmla="*/ 2147483647 h 503"/>
              <a:gd name="T40" fmla="*/ 2147483647 w 500"/>
              <a:gd name="T41" fmla="*/ 2147483647 h 503"/>
              <a:gd name="T42" fmla="*/ 2147483647 w 500"/>
              <a:gd name="T43" fmla="*/ 2147483647 h 503"/>
              <a:gd name="T44" fmla="*/ 2147483647 w 500"/>
              <a:gd name="T45" fmla="*/ 2147483647 h 503"/>
              <a:gd name="T46" fmla="*/ 2147483647 w 500"/>
              <a:gd name="T47" fmla="*/ 2147483647 h 503"/>
              <a:gd name="T48" fmla="*/ 2147483647 w 500"/>
              <a:gd name="T49" fmla="*/ 2147483647 h 503"/>
              <a:gd name="T50" fmla="*/ 2147483647 w 500"/>
              <a:gd name="T51" fmla="*/ 2147483647 h 503"/>
              <a:gd name="T52" fmla="*/ 2147483647 w 500"/>
              <a:gd name="T53" fmla="*/ 2147483647 h 503"/>
              <a:gd name="T54" fmla="*/ 2147483647 w 500"/>
              <a:gd name="T55" fmla="*/ 2147483647 h 503"/>
              <a:gd name="T56" fmla="*/ 2147483647 w 500"/>
              <a:gd name="T57" fmla="*/ 2147483647 h 503"/>
              <a:gd name="T58" fmla="*/ 2147483647 w 500"/>
              <a:gd name="T59" fmla="*/ 2147483647 h 503"/>
              <a:gd name="T60" fmla="*/ 2147483647 w 500"/>
              <a:gd name="T61" fmla="*/ 2147483647 h 503"/>
              <a:gd name="T62" fmla="*/ 2147483647 w 500"/>
              <a:gd name="T63" fmla="*/ 2147483647 h 503"/>
              <a:gd name="T64" fmla="*/ 2147483647 w 500"/>
              <a:gd name="T65" fmla="*/ 2147483647 h 503"/>
              <a:gd name="T66" fmla="*/ 2147483647 w 500"/>
              <a:gd name="T67" fmla="*/ 2147483647 h 503"/>
              <a:gd name="T68" fmla="*/ 2147483647 w 500"/>
              <a:gd name="T69" fmla="*/ 2147483647 h 503"/>
              <a:gd name="T70" fmla="*/ 2147483647 w 500"/>
              <a:gd name="T71" fmla="*/ 2147483647 h 503"/>
              <a:gd name="T72" fmla="*/ 2147483647 w 500"/>
              <a:gd name="T73" fmla="*/ 2147483647 h 503"/>
              <a:gd name="T74" fmla="*/ 2147483647 w 500"/>
              <a:gd name="T75" fmla="*/ 2147483647 h 503"/>
              <a:gd name="T76" fmla="*/ 2147483647 w 500"/>
              <a:gd name="T77" fmla="*/ 2147483647 h 503"/>
              <a:gd name="T78" fmla="*/ 2147483647 w 500"/>
              <a:gd name="T79" fmla="*/ 2147483647 h 503"/>
              <a:gd name="T80" fmla="*/ 2147483647 w 500"/>
              <a:gd name="T81" fmla="*/ 2147483647 h 503"/>
              <a:gd name="T82" fmla="*/ 2147483647 w 500"/>
              <a:gd name="T83" fmla="*/ 2147483647 h 503"/>
              <a:gd name="T84" fmla="*/ 2147483647 w 500"/>
              <a:gd name="T85" fmla="*/ 2147483647 h 503"/>
              <a:gd name="T86" fmla="*/ 2147483647 w 500"/>
              <a:gd name="T87" fmla="*/ 2147483647 h 503"/>
              <a:gd name="T88" fmla="*/ 2147483647 w 500"/>
              <a:gd name="T89" fmla="*/ 2147483647 h 503"/>
              <a:gd name="T90" fmla="*/ 0 w 500"/>
              <a:gd name="T91" fmla="*/ 2147483647 h 503"/>
              <a:gd name="T92" fmla="*/ 2147483647 w 500"/>
              <a:gd name="T93" fmla="*/ 2147483647 h 503"/>
              <a:gd name="T94" fmla="*/ 2147483647 w 500"/>
              <a:gd name="T95" fmla="*/ 2147483647 h 503"/>
              <a:gd name="T96" fmla="*/ 2147483647 w 500"/>
              <a:gd name="T97" fmla="*/ 2147483647 h 503"/>
              <a:gd name="T98" fmla="*/ 2147483647 w 500"/>
              <a:gd name="T99" fmla="*/ 2147483647 h 503"/>
              <a:gd name="T100" fmla="*/ 2147483647 w 500"/>
              <a:gd name="T101" fmla="*/ 2147483647 h 503"/>
              <a:gd name="T102" fmla="*/ 2147483647 w 500"/>
              <a:gd name="T103" fmla="*/ 0 h 5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00"/>
              <a:gd name="T157" fmla="*/ 0 h 503"/>
              <a:gd name="T158" fmla="*/ 500 w 500"/>
              <a:gd name="T159" fmla="*/ 503 h 50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00" h="503">
                <a:moveTo>
                  <a:pt x="81" y="0"/>
                </a:moveTo>
                <a:lnTo>
                  <a:pt x="158" y="8"/>
                </a:lnTo>
                <a:lnTo>
                  <a:pt x="215" y="85"/>
                </a:lnTo>
                <a:lnTo>
                  <a:pt x="237" y="111"/>
                </a:lnTo>
                <a:lnTo>
                  <a:pt x="337" y="144"/>
                </a:lnTo>
                <a:lnTo>
                  <a:pt x="344" y="159"/>
                </a:lnTo>
                <a:lnTo>
                  <a:pt x="350" y="181"/>
                </a:lnTo>
                <a:lnTo>
                  <a:pt x="381" y="236"/>
                </a:lnTo>
                <a:lnTo>
                  <a:pt x="399" y="223"/>
                </a:lnTo>
                <a:lnTo>
                  <a:pt x="438" y="240"/>
                </a:lnTo>
                <a:lnTo>
                  <a:pt x="445" y="253"/>
                </a:lnTo>
                <a:lnTo>
                  <a:pt x="445" y="264"/>
                </a:lnTo>
                <a:lnTo>
                  <a:pt x="431" y="262"/>
                </a:lnTo>
                <a:lnTo>
                  <a:pt x="407" y="251"/>
                </a:lnTo>
                <a:lnTo>
                  <a:pt x="399" y="291"/>
                </a:lnTo>
                <a:lnTo>
                  <a:pt x="429" y="291"/>
                </a:lnTo>
                <a:lnTo>
                  <a:pt x="440" y="293"/>
                </a:lnTo>
                <a:lnTo>
                  <a:pt x="445" y="304"/>
                </a:lnTo>
                <a:lnTo>
                  <a:pt x="500" y="400"/>
                </a:lnTo>
                <a:lnTo>
                  <a:pt x="497" y="413"/>
                </a:lnTo>
                <a:lnTo>
                  <a:pt x="482" y="420"/>
                </a:lnTo>
                <a:lnTo>
                  <a:pt x="482" y="433"/>
                </a:lnTo>
                <a:lnTo>
                  <a:pt x="484" y="446"/>
                </a:lnTo>
                <a:lnTo>
                  <a:pt x="491" y="503"/>
                </a:lnTo>
                <a:lnTo>
                  <a:pt x="497" y="486"/>
                </a:lnTo>
                <a:lnTo>
                  <a:pt x="469" y="492"/>
                </a:lnTo>
                <a:lnTo>
                  <a:pt x="449" y="459"/>
                </a:lnTo>
                <a:lnTo>
                  <a:pt x="403" y="417"/>
                </a:lnTo>
                <a:lnTo>
                  <a:pt x="397" y="402"/>
                </a:lnTo>
                <a:lnTo>
                  <a:pt x="407" y="372"/>
                </a:lnTo>
                <a:lnTo>
                  <a:pt x="394" y="370"/>
                </a:lnTo>
                <a:lnTo>
                  <a:pt x="381" y="374"/>
                </a:lnTo>
                <a:lnTo>
                  <a:pt x="362" y="433"/>
                </a:lnTo>
                <a:lnTo>
                  <a:pt x="342" y="426"/>
                </a:lnTo>
                <a:lnTo>
                  <a:pt x="333" y="402"/>
                </a:lnTo>
                <a:lnTo>
                  <a:pt x="304" y="407"/>
                </a:lnTo>
                <a:lnTo>
                  <a:pt x="292" y="380"/>
                </a:lnTo>
                <a:lnTo>
                  <a:pt x="272" y="343"/>
                </a:lnTo>
                <a:lnTo>
                  <a:pt x="254" y="317"/>
                </a:lnTo>
                <a:lnTo>
                  <a:pt x="142" y="299"/>
                </a:lnTo>
                <a:lnTo>
                  <a:pt x="88" y="304"/>
                </a:lnTo>
                <a:lnTo>
                  <a:pt x="55" y="297"/>
                </a:lnTo>
                <a:lnTo>
                  <a:pt x="46" y="266"/>
                </a:lnTo>
                <a:lnTo>
                  <a:pt x="35" y="220"/>
                </a:lnTo>
                <a:lnTo>
                  <a:pt x="22" y="201"/>
                </a:lnTo>
                <a:lnTo>
                  <a:pt x="0" y="157"/>
                </a:lnTo>
                <a:lnTo>
                  <a:pt x="3" y="131"/>
                </a:lnTo>
                <a:lnTo>
                  <a:pt x="11" y="109"/>
                </a:lnTo>
                <a:lnTo>
                  <a:pt x="35" y="96"/>
                </a:lnTo>
                <a:lnTo>
                  <a:pt x="42" y="61"/>
                </a:lnTo>
                <a:lnTo>
                  <a:pt x="77" y="28"/>
                </a:lnTo>
                <a:lnTo>
                  <a:pt x="81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3" name="Freeform 230"/>
          <p:cNvSpPr>
            <a:spLocks/>
          </p:cNvSpPr>
          <p:nvPr/>
        </p:nvSpPr>
        <p:spPr bwMode="auto">
          <a:xfrm>
            <a:off x="5969000" y="4114800"/>
            <a:ext cx="431800" cy="768350"/>
          </a:xfrm>
          <a:custGeom>
            <a:avLst/>
            <a:gdLst>
              <a:gd name="T0" fmla="*/ 2147483647 w 272"/>
              <a:gd name="T1" fmla="*/ 2147483647 h 484"/>
              <a:gd name="T2" fmla="*/ 2147483647 w 272"/>
              <a:gd name="T3" fmla="*/ 0 h 484"/>
              <a:gd name="T4" fmla="*/ 2147483647 w 272"/>
              <a:gd name="T5" fmla="*/ 2147483647 h 484"/>
              <a:gd name="T6" fmla="*/ 2147483647 w 272"/>
              <a:gd name="T7" fmla="*/ 2147483647 h 484"/>
              <a:gd name="T8" fmla="*/ 2147483647 w 272"/>
              <a:gd name="T9" fmla="*/ 2147483647 h 484"/>
              <a:gd name="T10" fmla="*/ 2147483647 w 272"/>
              <a:gd name="T11" fmla="*/ 2147483647 h 484"/>
              <a:gd name="T12" fmla="*/ 2147483647 w 272"/>
              <a:gd name="T13" fmla="*/ 2147483647 h 484"/>
              <a:gd name="T14" fmla="*/ 2147483647 w 272"/>
              <a:gd name="T15" fmla="*/ 2147483647 h 484"/>
              <a:gd name="T16" fmla="*/ 2147483647 w 272"/>
              <a:gd name="T17" fmla="*/ 2147483647 h 484"/>
              <a:gd name="T18" fmla="*/ 2147483647 w 272"/>
              <a:gd name="T19" fmla="*/ 2147483647 h 484"/>
              <a:gd name="T20" fmla="*/ 2147483647 w 272"/>
              <a:gd name="T21" fmla="*/ 2147483647 h 484"/>
              <a:gd name="T22" fmla="*/ 2147483647 w 272"/>
              <a:gd name="T23" fmla="*/ 2147483647 h 484"/>
              <a:gd name="T24" fmla="*/ 2147483647 w 272"/>
              <a:gd name="T25" fmla="*/ 2147483647 h 484"/>
              <a:gd name="T26" fmla="*/ 2147483647 w 272"/>
              <a:gd name="T27" fmla="*/ 2147483647 h 484"/>
              <a:gd name="T28" fmla="*/ 2147483647 w 272"/>
              <a:gd name="T29" fmla="*/ 2147483647 h 484"/>
              <a:gd name="T30" fmla="*/ 2147483647 w 272"/>
              <a:gd name="T31" fmla="*/ 2147483647 h 484"/>
              <a:gd name="T32" fmla="*/ 2147483647 w 272"/>
              <a:gd name="T33" fmla="*/ 2147483647 h 484"/>
              <a:gd name="T34" fmla="*/ 2147483647 w 272"/>
              <a:gd name="T35" fmla="*/ 2147483647 h 484"/>
              <a:gd name="T36" fmla="*/ 2147483647 w 272"/>
              <a:gd name="T37" fmla="*/ 2147483647 h 484"/>
              <a:gd name="T38" fmla="*/ 2147483647 w 272"/>
              <a:gd name="T39" fmla="*/ 2147483647 h 484"/>
              <a:gd name="T40" fmla="*/ 2147483647 w 272"/>
              <a:gd name="T41" fmla="*/ 2147483647 h 484"/>
              <a:gd name="T42" fmla="*/ 2147483647 w 272"/>
              <a:gd name="T43" fmla="*/ 2147483647 h 484"/>
              <a:gd name="T44" fmla="*/ 2147483647 w 272"/>
              <a:gd name="T45" fmla="*/ 2147483647 h 484"/>
              <a:gd name="T46" fmla="*/ 2147483647 w 272"/>
              <a:gd name="T47" fmla="*/ 2147483647 h 484"/>
              <a:gd name="T48" fmla="*/ 2147483647 w 272"/>
              <a:gd name="T49" fmla="*/ 2147483647 h 484"/>
              <a:gd name="T50" fmla="*/ 2147483647 w 272"/>
              <a:gd name="T51" fmla="*/ 2147483647 h 484"/>
              <a:gd name="T52" fmla="*/ 2147483647 w 272"/>
              <a:gd name="T53" fmla="*/ 2147483647 h 484"/>
              <a:gd name="T54" fmla="*/ 2147483647 w 272"/>
              <a:gd name="T55" fmla="*/ 2147483647 h 484"/>
              <a:gd name="T56" fmla="*/ 2147483647 w 272"/>
              <a:gd name="T57" fmla="*/ 2147483647 h 484"/>
              <a:gd name="T58" fmla="*/ 2147483647 w 272"/>
              <a:gd name="T59" fmla="*/ 2147483647 h 484"/>
              <a:gd name="T60" fmla="*/ 2147483647 w 272"/>
              <a:gd name="T61" fmla="*/ 2147483647 h 484"/>
              <a:gd name="T62" fmla="*/ 2147483647 w 272"/>
              <a:gd name="T63" fmla="*/ 2147483647 h 484"/>
              <a:gd name="T64" fmla="*/ 0 w 272"/>
              <a:gd name="T65" fmla="*/ 2147483647 h 484"/>
              <a:gd name="T66" fmla="*/ 2147483647 w 272"/>
              <a:gd name="T67" fmla="*/ 2147483647 h 484"/>
              <a:gd name="T68" fmla="*/ 2147483647 w 272"/>
              <a:gd name="T69" fmla="*/ 2147483647 h 4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2"/>
              <a:gd name="T106" fmla="*/ 0 h 484"/>
              <a:gd name="T107" fmla="*/ 272 w 272"/>
              <a:gd name="T108" fmla="*/ 484 h 48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2" h="484">
                <a:moveTo>
                  <a:pt x="5" y="11"/>
                </a:moveTo>
                <a:lnTo>
                  <a:pt x="46" y="0"/>
                </a:lnTo>
                <a:lnTo>
                  <a:pt x="61" y="7"/>
                </a:lnTo>
                <a:lnTo>
                  <a:pt x="63" y="22"/>
                </a:lnTo>
                <a:lnTo>
                  <a:pt x="64" y="42"/>
                </a:lnTo>
                <a:lnTo>
                  <a:pt x="121" y="51"/>
                </a:lnTo>
                <a:lnTo>
                  <a:pt x="125" y="64"/>
                </a:lnTo>
                <a:lnTo>
                  <a:pt x="134" y="103"/>
                </a:lnTo>
                <a:lnTo>
                  <a:pt x="145" y="127"/>
                </a:lnTo>
                <a:lnTo>
                  <a:pt x="149" y="158"/>
                </a:lnTo>
                <a:lnTo>
                  <a:pt x="166" y="195"/>
                </a:lnTo>
                <a:lnTo>
                  <a:pt x="166" y="228"/>
                </a:lnTo>
                <a:lnTo>
                  <a:pt x="169" y="265"/>
                </a:lnTo>
                <a:lnTo>
                  <a:pt x="177" y="289"/>
                </a:lnTo>
                <a:lnTo>
                  <a:pt x="188" y="307"/>
                </a:lnTo>
                <a:lnTo>
                  <a:pt x="208" y="326"/>
                </a:lnTo>
                <a:lnTo>
                  <a:pt x="230" y="348"/>
                </a:lnTo>
                <a:lnTo>
                  <a:pt x="252" y="377"/>
                </a:lnTo>
                <a:lnTo>
                  <a:pt x="271" y="399"/>
                </a:lnTo>
                <a:lnTo>
                  <a:pt x="272" y="422"/>
                </a:lnTo>
                <a:lnTo>
                  <a:pt x="256" y="444"/>
                </a:lnTo>
                <a:lnTo>
                  <a:pt x="243" y="458"/>
                </a:lnTo>
                <a:lnTo>
                  <a:pt x="239" y="475"/>
                </a:lnTo>
                <a:lnTo>
                  <a:pt x="225" y="484"/>
                </a:lnTo>
                <a:lnTo>
                  <a:pt x="215" y="460"/>
                </a:lnTo>
                <a:lnTo>
                  <a:pt x="201" y="418"/>
                </a:lnTo>
                <a:lnTo>
                  <a:pt x="186" y="401"/>
                </a:lnTo>
                <a:lnTo>
                  <a:pt x="171" y="394"/>
                </a:lnTo>
                <a:lnTo>
                  <a:pt x="77" y="364"/>
                </a:lnTo>
                <a:lnTo>
                  <a:pt x="15" y="269"/>
                </a:lnTo>
                <a:lnTo>
                  <a:pt x="15" y="250"/>
                </a:lnTo>
                <a:lnTo>
                  <a:pt x="11" y="134"/>
                </a:lnTo>
                <a:lnTo>
                  <a:pt x="0" y="86"/>
                </a:lnTo>
                <a:lnTo>
                  <a:pt x="5" y="44"/>
                </a:lnTo>
                <a:lnTo>
                  <a:pt x="5" y="1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4" name="Freeform 231"/>
          <p:cNvSpPr>
            <a:spLocks/>
          </p:cNvSpPr>
          <p:nvPr/>
        </p:nvSpPr>
        <p:spPr bwMode="auto">
          <a:xfrm>
            <a:off x="5909642" y="2933795"/>
            <a:ext cx="277813" cy="277813"/>
          </a:xfrm>
          <a:custGeom>
            <a:avLst/>
            <a:gdLst>
              <a:gd name="T0" fmla="*/ 2147483647 w 175"/>
              <a:gd name="T1" fmla="*/ 0 h 175"/>
              <a:gd name="T2" fmla="*/ 0 w 175"/>
              <a:gd name="T3" fmla="*/ 0 h 175"/>
              <a:gd name="T4" fmla="*/ 0 w 175"/>
              <a:gd name="T5" fmla="*/ 2147483647 h 175"/>
              <a:gd name="T6" fmla="*/ 2147483647 w 175"/>
              <a:gd name="T7" fmla="*/ 2147483647 h 175"/>
              <a:gd name="T8" fmla="*/ 2147483647 w 175"/>
              <a:gd name="T9" fmla="*/ 2147483647 h 175"/>
              <a:gd name="T10" fmla="*/ 2147483647 w 175"/>
              <a:gd name="T11" fmla="*/ 2147483647 h 175"/>
              <a:gd name="T12" fmla="*/ 2147483647 w 175"/>
              <a:gd name="T13" fmla="*/ 0 h 1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5"/>
              <a:gd name="T22" fmla="*/ 0 h 175"/>
              <a:gd name="T23" fmla="*/ 175 w 175"/>
              <a:gd name="T24" fmla="*/ 175 h 1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5" h="175">
                <a:moveTo>
                  <a:pt x="175" y="0"/>
                </a:moveTo>
                <a:lnTo>
                  <a:pt x="0" y="0"/>
                </a:lnTo>
                <a:lnTo>
                  <a:pt x="0" y="105"/>
                </a:lnTo>
                <a:lnTo>
                  <a:pt x="89" y="159"/>
                </a:lnTo>
                <a:lnTo>
                  <a:pt x="140" y="175"/>
                </a:lnTo>
                <a:lnTo>
                  <a:pt x="175" y="173"/>
                </a:lnTo>
                <a:lnTo>
                  <a:pt x="175" y="0"/>
                </a:lnTo>
                <a:close/>
              </a:path>
            </a:pathLst>
          </a:custGeom>
          <a:solidFill>
            <a:srgbClr val="FFC000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900" dirty="0"/>
          </a:p>
        </p:txBody>
      </p:sp>
      <p:sp>
        <p:nvSpPr>
          <p:cNvPr id="10415" name="Rectangle 232"/>
          <p:cNvSpPr>
            <a:spLocks noChangeArrowheads="1"/>
          </p:cNvSpPr>
          <p:nvPr/>
        </p:nvSpPr>
        <p:spPr bwMode="auto">
          <a:xfrm>
            <a:off x="4700588" y="2716213"/>
            <a:ext cx="5095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16" name="Rectangle 233"/>
          <p:cNvSpPr>
            <a:spLocks noChangeArrowheads="1"/>
          </p:cNvSpPr>
          <p:nvPr/>
        </p:nvSpPr>
        <p:spPr bwMode="auto">
          <a:xfrm>
            <a:off x="4648200" y="2667000"/>
            <a:ext cx="4397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solidFill>
                  <a:schemeClr val="bg1"/>
                </a:solidFill>
                <a:latin typeface="Book Antiqua Bold" charset="0"/>
              </a:rPr>
              <a:t>Frederick</a:t>
            </a:r>
          </a:p>
        </p:txBody>
      </p:sp>
      <p:sp>
        <p:nvSpPr>
          <p:cNvPr id="10417" name="Rectangle 234"/>
          <p:cNvSpPr>
            <a:spLocks noChangeArrowheads="1"/>
          </p:cNvSpPr>
          <p:nvPr/>
        </p:nvSpPr>
        <p:spPr bwMode="auto">
          <a:xfrm>
            <a:off x="5249863" y="2374900"/>
            <a:ext cx="4064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18" name="Rectangle 235"/>
          <p:cNvSpPr>
            <a:spLocks noChangeArrowheads="1"/>
          </p:cNvSpPr>
          <p:nvPr/>
        </p:nvSpPr>
        <p:spPr bwMode="auto">
          <a:xfrm>
            <a:off x="5267325" y="2386013"/>
            <a:ext cx="22225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20" name="Rectangle 237"/>
          <p:cNvSpPr>
            <a:spLocks noChangeArrowheads="1"/>
          </p:cNvSpPr>
          <p:nvPr/>
        </p:nvSpPr>
        <p:spPr bwMode="auto">
          <a:xfrm>
            <a:off x="5408613" y="3000375"/>
            <a:ext cx="447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21" name="Rectangle 238"/>
          <p:cNvSpPr>
            <a:spLocks noChangeArrowheads="1"/>
          </p:cNvSpPr>
          <p:nvPr/>
        </p:nvSpPr>
        <p:spPr bwMode="auto">
          <a:xfrm>
            <a:off x="5419725" y="3014663"/>
            <a:ext cx="254000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22" name="Rectangle 239"/>
          <p:cNvSpPr>
            <a:spLocks noChangeArrowheads="1"/>
          </p:cNvSpPr>
          <p:nvPr/>
        </p:nvSpPr>
        <p:spPr bwMode="auto">
          <a:xfrm>
            <a:off x="5334000" y="2971800"/>
            <a:ext cx="377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0000"/>
                </a:solidFill>
                <a:latin typeface="Book Antiqua Bold" charset="0"/>
              </a:rPr>
              <a:t>Howard</a:t>
            </a:r>
            <a:endParaRPr kumimoji="1" lang="en-US" altLang="en-US" sz="2400">
              <a:latin typeface="Times New Roman" pitchFamily="18" charset="0"/>
            </a:endParaRPr>
          </a:p>
        </p:txBody>
      </p:sp>
      <p:sp>
        <p:nvSpPr>
          <p:cNvPr id="10423" name="Rectangle 240"/>
          <p:cNvSpPr>
            <a:spLocks noChangeArrowheads="1"/>
          </p:cNvSpPr>
          <p:nvPr/>
        </p:nvSpPr>
        <p:spPr bwMode="auto">
          <a:xfrm>
            <a:off x="4827588" y="3211513"/>
            <a:ext cx="630237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24" name="Rectangle 241"/>
          <p:cNvSpPr>
            <a:spLocks noChangeArrowheads="1"/>
          </p:cNvSpPr>
          <p:nvPr/>
        </p:nvSpPr>
        <p:spPr bwMode="auto">
          <a:xfrm>
            <a:off x="5729288" y="2667000"/>
            <a:ext cx="5175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25" name="Rectangle 242"/>
          <p:cNvSpPr>
            <a:spLocks noChangeArrowheads="1"/>
          </p:cNvSpPr>
          <p:nvPr/>
        </p:nvSpPr>
        <p:spPr bwMode="auto">
          <a:xfrm>
            <a:off x="5746750" y="2681288"/>
            <a:ext cx="3190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26" name="Rectangle 243"/>
          <p:cNvSpPr>
            <a:spLocks noChangeArrowheads="1"/>
          </p:cNvSpPr>
          <p:nvPr/>
        </p:nvSpPr>
        <p:spPr bwMode="auto">
          <a:xfrm>
            <a:off x="5746750" y="2684463"/>
            <a:ext cx="4572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solidFill>
                  <a:srgbClr val="000000"/>
                </a:solidFill>
                <a:latin typeface="Book Antiqua Bold" charset="0"/>
              </a:rPr>
              <a:t>Baltimore</a:t>
            </a:r>
            <a:endParaRPr kumimoji="1" lang="en-US" altLang="en-US" sz="2400" dirty="0">
              <a:latin typeface="Times New Roman" pitchFamily="18" charset="0"/>
            </a:endParaRPr>
          </a:p>
        </p:txBody>
      </p:sp>
      <p:sp>
        <p:nvSpPr>
          <p:cNvPr id="10427" name="Rectangle 244"/>
          <p:cNvSpPr>
            <a:spLocks noChangeArrowheads="1"/>
          </p:cNvSpPr>
          <p:nvPr/>
        </p:nvSpPr>
        <p:spPr bwMode="auto">
          <a:xfrm>
            <a:off x="5919788" y="2913063"/>
            <a:ext cx="24765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28" name="Rectangle 245"/>
          <p:cNvSpPr>
            <a:spLocks noChangeArrowheads="1"/>
          </p:cNvSpPr>
          <p:nvPr/>
        </p:nvSpPr>
        <p:spPr bwMode="auto">
          <a:xfrm>
            <a:off x="5937250" y="2930525"/>
            <a:ext cx="169863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29" name="Rectangle 246"/>
          <p:cNvSpPr>
            <a:spLocks noChangeArrowheads="1"/>
          </p:cNvSpPr>
          <p:nvPr/>
        </p:nvSpPr>
        <p:spPr bwMode="auto">
          <a:xfrm>
            <a:off x="5937250" y="2932113"/>
            <a:ext cx="1476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500">
                <a:solidFill>
                  <a:srgbClr val="FFFFFF"/>
                </a:solidFill>
                <a:latin typeface="Book Antiqua Bold" charset="0"/>
              </a:rPr>
              <a:t>Balt. </a:t>
            </a:r>
            <a:endParaRPr kumimoji="1" lang="en-US" altLang="en-US" sz="2400">
              <a:latin typeface="Book Antiqua Bold" charset="0"/>
            </a:endParaRPr>
          </a:p>
        </p:txBody>
      </p:sp>
      <p:sp>
        <p:nvSpPr>
          <p:cNvPr id="10430" name="Rectangle 247"/>
          <p:cNvSpPr>
            <a:spLocks noChangeArrowheads="1"/>
          </p:cNvSpPr>
          <p:nvPr/>
        </p:nvSpPr>
        <p:spPr bwMode="auto">
          <a:xfrm>
            <a:off x="5937250" y="3027363"/>
            <a:ext cx="13176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32" name="Rectangle 249"/>
          <p:cNvSpPr>
            <a:spLocks noChangeArrowheads="1"/>
          </p:cNvSpPr>
          <p:nvPr/>
        </p:nvSpPr>
        <p:spPr bwMode="auto">
          <a:xfrm>
            <a:off x="5888038" y="3306763"/>
            <a:ext cx="4699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33" name="Rectangle 250"/>
          <p:cNvSpPr>
            <a:spLocks noChangeArrowheads="1"/>
          </p:cNvSpPr>
          <p:nvPr/>
        </p:nvSpPr>
        <p:spPr bwMode="auto">
          <a:xfrm>
            <a:off x="5902325" y="3322638"/>
            <a:ext cx="174625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34" name="Rectangle 251"/>
          <p:cNvSpPr>
            <a:spLocks noChangeArrowheads="1"/>
          </p:cNvSpPr>
          <p:nvPr/>
        </p:nvSpPr>
        <p:spPr bwMode="auto">
          <a:xfrm>
            <a:off x="5902325" y="3327400"/>
            <a:ext cx="2540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0000"/>
                </a:solidFill>
                <a:latin typeface="Book Antiqua Bold" charset="0"/>
              </a:rPr>
              <a:t>Anne</a:t>
            </a:r>
            <a:endParaRPr kumimoji="1" lang="en-US" altLang="en-US" sz="800">
              <a:latin typeface="Myriad Bold" charset="0"/>
            </a:endParaRPr>
          </a:p>
        </p:txBody>
      </p:sp>
      <p:sp>
        <p:nvSpPr>
          <p:cNvPr id="10435" name="Rectangle 252"/>
          <p:cNvSpPr>
            <a:spLocks noChangeArrowheads="1"/>
          </p:cNvSpPr>
          <p:nvPr/>
        </p:nvSpPr>
        <p:spPr bwMode="auto">
          <a:xfrm>
            <a:off x="5902325" y="3421063"/>
            <a:ext cx="263525" cy="8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36" name="Rectangle 253"/>
          <p:cNvSpPr>
            <a:spLocks noChangeArrowheads="1"/>
          </p:cNvSpPr>
          <p:nvPr/>
        </p:nvSpPr>
        <p:spPr bwMode="auto">
          <a:xfrm>
            <a:off x="5923756" y="3428206"/>
            <a:ext cx="3889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solidFill>
                  <a:srgbClr val="000000"/>
                </a:solidFill>
                <a:latin typeface="Book Antiqua Bold" charset="0"/>
              </a:rPr>
              <a:t>Arundel</a:t>
            </a:r>
            <a:endParaRPr kumimoji="1" lang="en-US" altLang="en-US" sz="2400" dirty="0">
              <a:latin typeface="Book Antiqua Bold" charset="0"/>
            </a:endParaRPr>
          </a:p>
        </p:txBody>
      </p:sp>
      <p:sp>
        <p:nvSpPr>
          <p:cNvPr id="10437" name="Rectangle 254"/>
          <p:cNvSpPr>
            <a:spLocks noChangeArrowheads="1"/>
          </p:cNvSpPr>
          <p:nvPr/>
        </p:nvSpPr>
        <p:spPr bwMode="auto">
          <a:xfrm>
            <a:off x="5781675" y="4686300"/>
            <a:ext cx="5334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38" name="Rectangle 255"/>
          <p:cNvSpPr>
            <a:spLocks noChangeArrowheads="1"/>
          </p:cNvSpPr>
          <p:nvPr/>
        </p:nvSpPr>
        <p:spPr bwMode="auto">
          <a:xfrm>
            <a:off x="5794375" y="4702175"/>
            <a:ext cx="327025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39" name="Rectangle 256"/>
          <p:cNvSpPr>
            <a:spLocks noChangeArrowheads="1"/>
          </p:cNvSpPr>
          <p:nvPr/>
        </p:nvSpPr>
        <p:spPr bwMode="auto">
          <a:xfrm>
            <a:off x="5794375" y="4767263"/>
            <a:ext cx="4683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latin typeface="Book Antiqua Bold" charset="0"/>
              </a:rPr>
              <a:t>St. Mary’s</a:t>
            </a:r>
          </a:p>
        </p:txBody>
      </p:sp>
      <p:sp>
        <p:nvSpPr>
          <p:cNvPr id="10440" name="Rectangle 257"/>
          <p:cNvSpPr>
            <a:spLocks noChangeArrowheads="1"/>
          </p:cNvSpPr>
          <p:nvPr/>
        </p:nvSpPr>
        <p:spPr bwMode="auto">
          <a:xfrm>
            <a:off x="6259513" y="2471738"/>
            <a:ext cx="434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41" name="Rectangle 258"/>
          <p:cNvSpPr>
            <a:spLocks noChangeArrowheads="1"/>
          </p:cNvSpPr>
          <p:nvPr/>
        </p:nvSpPr>
        <p:spPr bwMode="auto">
          <a:xfrm>
            <a:off x="6273800" y="2489200"/>
            <a:ext cx="250825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42" name="Rectangle 259"/>
          <p:cNvSpPr>
            <a:spLocks noChangeArrowheads="1"/>
          </p:cNvSpPr>
          <p:nvPr/>
        </p:nvSpPr>
        <p:spPr bwMode="auto">
          <a:xfrm>
            <a:off x="6172200" y="2438400"/>
            <a:ext cx="3730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solidFill>
                  <a:srgbClr val="000000"/>
                </a:solidFill>
                <a:latin typeface="Book Antiqua Bold" charset="0"/>
              </a:rPr>
              <a:t>Harford</a:t>
            </a:r>
            <a:endParaRPr kumimoji="1" lang="en-US" altLang="en-US" sz="2400" dirty="0">
              <a:latin typeface="Times New Roman" pitchFamily="18" charset="0"/>
            </a:endParaRPr>
          </a:p>
        </p:txBody>
      </p:sp>
      <p:sp>
        <p:nvSpPr>
          <p:cNvPr id="10443" name="Rectangle 260"/>
          <p:cNvSpPr>
            <a:spLocks noChangeArrowheads="1"/>
          </p:cNvSpPr>
          <p:nvPr/>
        </p:nvSpPr>
        <p:spPr bwMode="auto">
          <a:xfrm>
            <a:off x="5499100" y="3903663"/>
            <a:ext cx="5286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44" name="Rectangle 261"/>
          <p:cNvSpPr>
            <a:spLocks noChangeArrowheads="1"/>
          </p:cNvSpPr>
          <p:nvPr/>
        </p:nvSpPr>
        <p:spPr bwMode="auto">
          <a:xfrm>
            <a:off x="5513388" y="3917950"/>
            <a:ext cx="23177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45" name="Rectangle 262"/>
          <p:cNvSpPr>
            <a:spLocks noChangeArrowheads="1"/>
          </p:cNvSpPr>
          <p:nvPr/>
        </p:nvSpPr>
        <p:spPr bwMode="auto">
          <a:xfrm>
            <a:off x="5513388" y="3916363"/>
            <a:ext cx="3095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solidFill>
                  <a:srgbClr val="000000"/>
                </a:solidFill>
                <a:latin typeface="Book Antiqua Bold" charset="0"/>
              </a:rPr>
              <a:t>Prince</a:t>
            </a:r>
            <a:r>
              <a:rPr kumimoji="1" lang="en-US" altLang="en-US" sz="500" b="1" dirty="0">
                <a:solidFill>
                  <a:srgbClr val="000000"/>
                </a:solidFill>
              </a:rPr>
              <a:t> </a:t>
            </a:r>
            <a:endParaRPr kumimoji="1" lang="en-US" altLang="en-US" sz="2400" dirty="0">
              <a:latin typeface="Times New Roman" pitchFamily="18" charset="0"/>
            </a:endParaRPr>
          </a:p>
        </p:txBody>
      </p:sp>
      <p:sp>
        <p:nvSpPr>
          <p:cNvPr id="10446" name="Rectangle 263"/>
          <p:cNvSpPr>
            <a:spLocks noChangeArrowheads="1"/>
          </p:cNvSpPr>
          <p:nvPr/>
        </p:nvSpPr>
        <p:spPr bwMode="auto">
          <a:xfrm>
            <a:off x="5513388" y="4017963"/>
            <a:ext cx="2984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47" name="Rectangle 264"/>
          <p:cNvSpPr>
            <a:spLocks noChangeArrowheads="1"/>
          </p:cNvSpPr>
          <p:nvPr/>
        </p:nvSpPr>
        <p:spPr bwMode="auto">
          <a:xfrm>
            <a:off x="5513388" y="4019550"/>
            <a:ext cx="4127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>
                <a:solidFill>
                  <a:srgbClr val="000000"/>
                </a:solidFill>
                <a:latin typeface="Book Antiqua Bold" charset="0"/>
              </a:rPr>
              <a:t>George’s</a:t>
            </a:r>
            <a:endParaRPr kumimoji="1" lang="en-US" altLang="en-US" sz="800">
              <a:latin typeface="Myriad Bold" charset="0"/>
            </a:endParaRPr>
          </a:p>
        </p:txBody>
      </p:sp>
      <p:sp>
        <p:nvSpPr>
          <p:cNvPr id="10448" name="Rectangle 265"/>
          <p:cNvSpPr>
            <a:spLocks noChangeArrowheads="1"/>
          </p:cNvSpPr>
          <p:nvPr/>
        </p:nvSpPr>
        <p:spPr bwMode="auto">
          <a:xfrm>
            <a:off x="5341143" y="4340226"/>
            <a:ext cx="3540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latin typeface="Book Antiqua Bold" charset="0"/>
              </a:rPr>
              <a:t>Charles</a:t>
            </a:r>
            <a:endParaRPr kumimoji="1" lang="en-US" altLang="en-US" sz="800" dirty="0">
              <a:latin typeface="Myriad Bold" charset="0"/>
            </a:endParaRPr>
          </a:p>
        </p:txBody>
      </p:sp>
      <p:sp>
        <p:nvSpPr>
          <p:cNvPr id="10449" name="Rectangle 266"/>
          <p:cNvSpPr>
            <a:spLocks noChangeArrowheads="1"/>
          </p:cNvSpPr>
          <p:nvPr/>
        </p:nvSpPr>
        <p:spPr bwMode="auto">
          <a:xfrm rot="5400000">
            <a:off x="5940425" y="4418013"/>
            <a:ext cx="3381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latin typeface="Book Antiqua Bold" charset="0"/>
              </a:rPr>
              <a:t>Calvert</a:t>
            </a:r>
            <a:endParaRPr kumimoji="1" lang="en-US" altLang="en-US" sz="2400" dirty="0">
              <a:latin typeface="Times New Roman" pitchFamily="18" charset="0"/>
            </a:endParaRPr>
          </a:p>
        </p:txBody>
      </p:sp>
      <p:sp>
        <p:nvSpPr>
          <p:cNvPr id="10450" name="Rectangle 267"/>
          <p:cNvSpPr>
            <a:spLocks noChangeArrowheads="1"/>
          </p:cNvSpPr>
          <p:nvPr/>
        </p:nvSpPr>
        <p:spPr bwMode="auto">
          <a:xfrm>
            <a:off x="4970463" y="3254375"/>
            <a:ext cx="414337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51" name="Rectangle 268"/>
          <p:cNvSpPr>
            <a:spLocks noChangeArrowheads="1"/>
          </p:cNvSpPr>
          <p:nvPr/>
        </p:nvSpPr>
        <p:spPr bwMode="auto">
          <a:xfrm>
            <a:off x="4800600" y="3200400"/>
            <a:ext cx="606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800" dirty="0">
                <a:solidFill>
                  <a:srgbClr val="000000"/>
                </a:solidFill>
                <a:latin typeface="Book Antiqua Bold" charset="0"/>
              </a:rPr>
              <a:t>Montgomery</a:t>
            </a:r>
            <a:endParaRPr kumimoji="1" lang="en-US" altLang="en-US" sz="2400" dirty="0">
              <a:latin typeface="Book Antiqua Bold" charset="0"/>
            </a:endParaRPr>
          </a:p>
        </p:txBody>
      </p:sp>
      <p:sp>
        <p:nvSpPr>
          <p:cNvPr id="10453" name="Rectangle 325"/>
          <p:cNvSpPr>
            <a:spLocks noChangeArrowheads="1"/>
          </p:cNvSpPr>
          <p:nvPr/>
        </p:nvSpPr>
        <p:spPr bwMode="auto">
          <a:xfrm>
            <a:off x="1384300" y="3521075"/>
            <a:ext cx="13763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10456" name="Group 328"/>
          <p:cNvGrpSpPr>
            <a:grpSpLocks/>
          </p:cNvGrpSpPr>
          <p:nvPr/>
        </p:nvGrpSpPr>
        <p:grpSpPr bwMode="auto">
          <a:xfrm>
            <a:off x="155754" y="1499553"/>
            <a:ext cx="1620659" cy="1775460"/>
            <a:chOff x="1182" y="2856"/>
            <a:chExt cx="865" cy="556"/>
          </a:xfrm>
          <a:solidFill>
            <a:srgbClr val="1B75BC"/>
          </a:solidFill>
        </p:grpSpPr>
        <p:grpSp>
          <p:nvGrpSpPr>
            <p:cNvPr id="10521" name="Group 329"/>
            <p:cNvGrpSpPr>
              <a:grpSpLocks/>
            </p:cNvGrpSpPr>
            <p:nvPr/>
          </p:nvGrpSpPr>
          <p:grpSpPr bwMode="auto">
            <a:xfrm>
              <a:off x="1182" y="2856"/>
              <a:ext cx="865" cy="556"/>
              <a:chOff x="1182" y="2856"/>
              <a:chExt cx="865" cy="556"/>
            </a:xfrm>
            <a:grpFill/>
          </p:grpSpPr>
          <p:sp>
            <p:nvSpPr>
              <p:cNvPr id="10523" name="Rectangle 330"/>
              <p:cNvSpPr>
                <a:spLocks noChangeArrowheads="1"/>
              </p:cNvSpPr>
              <p:nvPr/>
            </p:nvSpPr>
            <p:spPr bwMode="auto">
              <a:xfrm>
                <a:off x="1182" y="2856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4" name="Rectangle 331"/>
              <p:cNvSpPr>
                <a:spLocks noChangeArrowheads="1"/>
              </p:cNvSpPr>
              <p:nvPr/>
            </p:nvSpPr>
            <p:spPr bwMode="auto">
              <a:xfrm>
                <a:off x="1182" y="2867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5" name="Rectangle 332"/>
              <p:cNvSpPr>
                <a:spLocks noChangeArrowheads="1"/>
              </p:cNvSpPr>
              <p:nvPr/>
            </p:nvSpPr>
            <p:spPr bwMode="auto">
              <a:xfrm>
                <a:off x="1182" y="2878"/>
                <a:ext cx="865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6" name="Rectangle 333"/>
              <p:cNvSpPr>
                <a:spLocks noChangeArrowheads="1"/>
              </p:cNvSpPr>
              <p:nvPr/>
            </p:nvSpPr>
            <p:spPr bwMode="auto">
              <a:xfrm>
                <a:off x="1182" y="2888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7" name="Rectangle 334"/>
              <p:cNvSpPr>
                <a:spLocks noChangeArrowheads="1"/>
              </p:cNvSpPr>
              <p:nvPr/>
            </p:nvSpPr>
            <p:spPr bwMode="auto">
              <a:xfrm>
                <a:off x="1182" y="2899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8" name="Rectangle 335"/>
              <p:cNvSpPr>
                <a:spLocks noChangeArrowheads="1"/>
              </p:cNvSpPr>
              <p:nvPr/>
            </p:nvSpPr>
            <p:spPr bwMode="auto">
              <a:xfrm>
                <a:off x="1182" y="2910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29" name="Rectangle 336"/>
              <p:cNvSpPr>
                <a:spLocks noChangeArrowheads="1"/>
              </p:cNvSpPr>
              <p:nvPr/>
            </p:nvSpPr>
            <p:spPr bwMode="auto">
              <a:xfrm>
                <a:off x="1182" y="2921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0" name="Rectangle 337"/>
              <p:cNvSpPr>
                <a:spLocks noChangeArrowheads="1"/>
              </p:cNvSpPr>
              <p:nvPr/>
            </p:nvSpPr>
            <p:spPr bwMode="auto">
              <a:xfrm>
                <a:off x="1182" y="2932"/>
                <a:ext cx="865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1" name="Rectangle 338"/>
              <p:cNvSpPr>
                <a:spLocks noChangeArrowheads="1"/>
              </p:cNvSpPr>
              <p:nvPr/>
            </p:nvSpPr>
            <p:spPr bwMode="auto">
              <a:xfrm>
                <a:off x="1182" y="2941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2" name="Rectangle 339"/>
              <p:cNvSpPr>
                <a:spLocks noChangeArrowheads="1"/>
              </p:cNvSpPr>
              <p:nvPr/>
            </p:nvSpPr>
            <p:spPr bwMode="auto">
              <a:xfrm>
                <a:off x="1182" y="2952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3" name="Rectangle 340"/>
              <p:cNvSpPr>
                <a:spLocks noChangeArrowheads="1"/>
              </p:cNvSpPr>
              <p:nvPr/>
            </p:nvSpPr>
            <p:spPr bwMode="auto">
              <a:xfrm>
                <a:off x="1182" y="2963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4" name="Rectangle 341"/>
              <p:cNvSpPr>
                <a:spLocks noChangeArrowheads="1"/>
              </p:cNvSpPr>
              <p:nvPr/>
            </p:nvSpPr>
            <p:spPr bwMode="auto">
              <a:xfrm>
                <a:off x="1182" y="2974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5" name="Rectangle 342"/>
              <p:cNvSpPr>
                <a:spLocks noChangeArrowheads="1"/>
              </p:cNvSpPr>
              <p:nvPr/>
            </p:nvSpPr>
            <p:spPr bwMode="auto">
              <a:xfrm>
                <a:off x="1182" y="2985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6" name="Rectangle 343"/>
              <p:cNvSpPr>
                <a:spLocks noChangeArrowheads="1"/>
              </p:cNvSpPr>
              <p:nvPr/>
            </p:nvSpPr>
            <p:spPr bwMode="auto">
              <a:xfrm>
                <a:off x="1182" y="2996"/>
                <a:ext cx="865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7" name="Rectangle 344"/>
              <p:cNvSpPr>
                <a:spLocks noChangeArrowheads="1"/>
              </p:cNvSpPr>
              <p:nvPr/>
            </p:nvSpPr>
            <p:spPr bwMode="auto">
              <a:xfrm>
                <a:off x="1182" y="3005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8" name="Rectangle 345"/>
              <p:cNvSpPr>
                <a:spLocks noChangeArrowheads="1"/>
              </p:cNvSpPr>
              <p:nvPr/>
            </p:nvSpPr>
            <p:spPr bwMode="auto">
              <a:xfrm>
                <a:off x="1182" y="3016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39" name="Rectangle 346"/>
              <p:cNvSpPr>
                <a:spLocks noChangeArrowheads="1"/>
              </p:cNvSpPr>
              <p:nvPr/>
            </p:nvSpPr>
            <p:spPr bwMode="auto">
              <a:xfrm>
                <a:off x="1182" y="3027"/>
                <a:ext cx="865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0" name="Rectangle 347"/>
              <p:cNvSpPr>
                <a:spLocks noChangeArrowheads="1"/>
              </p:cNvSpPr>
              <p:nvPr/>
            </p:nvSpPr>
            <p:spPr bwMode="auto">
              <a:xfrm>
                <a:off x="1182" y="3039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1" name="Rectangle 348"/>
              <p:cNvSpPr>
                <a:spLocks noChangeArrowheads="1"/>
              </p:cNvSpPr>
              <p:nvPr/>
            </p:nvSpPr>
            <p:spPr bwMode="auto">
              <a:xfrm>
                <a:off x="1182" y="3050"/>
                <a:ext cx="865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2" name="Rectangle 349"/>
              <p:cNvSpPr>
                <a:spLocks noChangeArrowheads="1"/>
              </p:cNvSpPr>
              <p:nvPr/>
            </p:nvSpPr>
            <p:spPr bwMode="auto">
              <a:xfrm>
                <a:off x="1182" y="3059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3" name="Rectangle 350"/>
              <p:cNvSpPr>
                <a:spLocks noChangeArrowheads="1"/>
              </p:cNvSpPr>
              <p:nvPr/>
            </p:nvSpPr>
            <p:spPr bwMode="auto">
              <a:xfrm>
                <a:off x="1182" y="3070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4" name="Rectangle 351"/>
              <p:cNvSpPr>
                <a:spLocks noChangeArrowheads="1"/>
              </p:cNvSpPr>
              <p:nvPr/>
            </p:nvSpPr>
            <p:spPr bwMode="auto">
              <a:xfrm>
                <a:off x="1182" y="3081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5" name="Rectangle 352"/>
              <p:cNvSpPr>
                <a:spLocks noChangeArrowheads="1"/>
              </p:cNvSpPr>
              <p:nvPr/>
            </p:nvSpPr>
            <p:spPr bwMode="auto">
              <a:xfrm>
                <a:off x="1182" y="3092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6" name="Rectangle 353"/>
              <p:cNvSpPr>
                <a:spLocks noChangeArrowheads="1"/>
              </p:cNvSpPr>
              <p:nvPr/>
            </p:nvSpPr>
            <p:spPr bwMode="auto">
              <a:xfrm>
                <a:off x="1182" y="3103"/>
                <a:ext cx="865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7" name="Rectangle 354"/>
              <p:cNvSpPr>
                <a:spLocks noChangeArrowheads="1"/>
              </p:cNvSpPr>
              <p:nvPr/>
            </p:nvSpPr>
            <p:spPr bwMode="auto">
              <a:xfrm>
                <a:off x="1182" y="3112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8" name="Rectangle 355"/>
              <p:cNvSpPr>
                <a:spLocks noChangeArrowheads="1"/>
              </p:cNvSpPr>
              <p:nvPr/>
            </p:nvSpPr>
            <p:spPr bwMode="auto">
              <a:xfrm>
                <a:off x="1182" y="3123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49" name="Rectangle 356"/>
              <p:cNvSpPr>
                <a:spLocks noChangeArrowheads="1"/>
              </p:cNvSpPr>
              <p:nvPr/>
            </p:nvSpPr>
            <p:spPr bwMode="auto">
              <a:xfrm>
                <a:off x="1182" y="3134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0" name="Rectangle 357"/>
              <p:cNvSpPr>
                <a:spLocks noChangeArrowheads="1"/>
              </p:cNvSpPr>
              <p:nvPr/>
            </p:nvSpPr>
            <p:spPr bwMode="auto">
              <a:xfrm>
                <a:off x="1182" y="3145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1" name="Rectangle 358"/>
              <p:cNvSpPr>
                <a:spLocks noChangeArrowheads="1"/>
              </p:cNvSpPr>
              <p:nvPr/>
            </p:nvSpPr>
            <p:spPr bwMode="auto">
              <a:xfrm>
                <a:off x="1182" y="3156"/>
                <a:ext cx="865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2" name="Rectangle 359"/>
              <p:cNvSpPr>
                <a:spLocks noChangeArrowheads="1"/>
              </p:cNvSpPr>
              <p:nvPr/>
            </p:nvSpPr>
            <p:spPr bwMode="auto">
              <a:xfrm>
                <a:off x="1182" y="3166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3" name="Rectangle 360"/>
              <p:cNvSpPr>
                <a:spLocks noChangeArrowheads="1"/>
              </p:cNvSpPr>
              <p:nvPr/>
            </p:nvSpPr>
            <p:spPr bwMode="auto">
              <a:xfrm>
                <a:off x="1182" y="3177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4" name="Rectangle 361"/>
              <p:cNvSpPr>
                <a:spLocks noChangeArrowheads="1"/>
              </p:cNvSpPr>
              <p:nvPr/>
            </p:nvSpPr>
            <p:spPr bwMode="auto">
              <a:xfrm>
                <a:off x="1182" y="3188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5" name="Rectangle 362"/>
              <p:cNvSpPr>
                <a:spLocks noChangeArrowheads="1"/>
              </p:cNvSpPr>
              <p:nvPr/>
            </p:nvSpPr>
            <p:spPr bwMode="auto">
              <a:xfrm>
                <a:off x="1182" y="3199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6" name="Rectangle 363"/>
              <p:cNvSpPr>
                <a:spLocks noChangeArrowheads="1"/>
              </p:cNvSpPr>
              <p:nvPr/>
            </p:nvSpPr>
            <p:spPr bwMode="auto">
              <a:xfrm>
                <a:off x="1182" y="3210"/>
                <a:ext cx="865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7" name="Rectangle 364"/>
              <p:cNvSpPr>
                <a:spLocks noChangeArrowheads="1"/>
              </p:cNvSpPr>
              <p:nvPr/>
            </p:nvSpPr>
            <p:spPr bwMode="auto">
              <a:xfrm>
                <a:off x="1182" y="3219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8" name="Rectangle 365"/>
              <p:cNvSpPr>
                <a:spLocks noChangeArrowheads="1"/>
              </p:cNvSpPr>
              <p:nvPr/>
            </p:nvSpPr>
            <p:spPr bwMode="auto">
              <a:xfrm>
                <a:off x="1182" y="3230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59" name="Rectangle 366"/>
              <p:cNvSpPr>
                <a:spLocks noChangeArrowheads="1"/>
              </p:cNvSpPr>
              <p:nvPr/>
            </p:nvSpPr>
            <p:spPr bwMode="auto">
              <a:xfrm>
                <a:off x="1182" y="3241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0" name="Rectangle 367"/>
              <p:cNvSpPr>
                <a:spLocks noChangeArrowheads="1"/>
              </p:cNvSpPr>
              <p:nvPr/>
            </p:nvSpPr>
            <p:spPr bwMode="auto">
              <a:xfrm>
                <a:off x="1182" y="3252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1" name="Rectangle 368"/>
              <p:cNvSpPr>
                <a:spLocks noChangeArrowheads="1"/>
              </p:cNvSpPr>
              <p:nvPr/>
            </p:nvSpPr>
            <p:spPr bwMode="auto">
              <a:xfrm>
                <a:off x="1182" y="3263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2" name="Rectangle 369"/>
              <p:cNvSpPr>
                <a:spLocks noChangeArrowheads="1"/>
              </p:cNvSpPr>
              <p:nvPr/>
            </p:nvSpPr>
            <p:spPr bwMode="auto">
              <a:xfrm>
                <a:off x="1182" y="3274"/>
                <a:ext cx="865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3" name="Rectangle 370"/>
              <p:cNvSpPr>
                <a:spLocks noChangeArrowheads="1"/>
              </p:cNvSpPr>
              <p:nvPr/>
            </p:nvSpPr>
            <p:spPr bwMode="auto">
              <a:xfrm>
                <a:off x="1182" y="3283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4" name="Rectangle 371"/>
              <p:cNvSpPr>
                <a:spLocks noChangeArrowheads="1"/>
              </p:cNvSpPr>
              <p:nvPr/>
            </p:nvSpPr>
            <p:spPr bwMode="auto">
              <a:xfrm>
                <a:off x="1182" y="3294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5" name="Rectangle 372"/>
              <p:cNvSpPr>
                <a:spLocks noChangeArrowheads="1"/>
              </p:cNvSpPr>
              <p:nvPr/>
            </p:nvSpPr>
            <p:spPr bwMode="auto">
              <a:xfrm>
                <a:off x="1182" y="3305"/>
                <a:ext cx="865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6" name="Rectangle 373"/>
              <p:cNvSpPr>
                <a:spLocks noChangeArrowheads="1"/>
              </p:cNvSpPr>
              <p:nvPr/>
            </p:nvSpPr>
            <p:spPr bwMode="auto">
              <a:xfrm>
                <a:off x="1182" y="3317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7" name="Rectangle 374"/>
              <p:cNvSpPr>
                <a:spLocks noChangeArrowheads="1"/>
              </p:cNvSpPr>
              <p:nvPr/>
            </p:nvSpPr>
            <p:spPr bwMode="auto">
              <a:xfrm>
                <a:off x="1182" y="3328"/>
                <a:ext cx="865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8" name="Rectangle 375"/>
              <p:cNvSpPr>
                <a:spLocks noChangeArrowheads="1"/>
              </p:cNvSpPr>
              <p:nvPr/>
            </p:nvSpPr>
            <p:spPr bwMode="auto">
              <a:xfrm>
                <a:off x="1182" y="3337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69" name="Rectangle 376"/>
              <p:cNvSpPr>
                <a:spLocks noChangeArrowheads="1"/>
              </p:cNvSpPr>
              <p:nvPr/>
            </p:nvSpPr>
            <p:spPr bwMode="auto">
              <a:xfrm>
                <a:off x="1182" y="3348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70" name="Rectangle 377"/>
              <p:cNvSpPr>
                <a:spLocks noChangeArrowheads="1"/>
              </p:cNvSpPr>
              <p:nvPr/>
            </p:nvSpPr>
            <p:spPr bwMode="auto">
              <a:xfrm>
                <a:off x="1182" y="3359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71" name="Rectangle 378"/>
              <p:cNvSpPr>
                <a:spLocks noChangeArrowheads="1"/>
              </p:cNvSpPr>
              <p:nvPr/>
            </p:nvSpPr>
            <p:spPr bwMode="auto">
              <a:xfrm>
                <a:off x="1182" y="3370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72" name="Rectangle 379"/>
              <p:cNvSpPr>
                <a:spLocks noChangeArrowheads="1"/>
              </p:cNvSpPr>
              <p:nvPr/>
            </p:nvSpPr>
            <p:spPr bwMode="auto">
              <a:xfrm>
                <a:off x="1182" y="3381"/>
                <a:ext cx="865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73" name="Rectangle 380"/>
              <p:cNvSpPr>
                <a:spLocks noChangeArrowheads="1"/>
              </p:cNvSpPr>
              <p:nvPr/>
            </p:nvSpPr>
            <p:spPr bwMode="auto">
              <a:xfrm>
                <a:off x="1182" y="3390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574" name="Rectangle 381"/>
              <p:cNvSpPr>
                <a:spLocks noChangeArrowheads="1"/>
              </p:cNvSpPr>
              <p:nvPr/>
            </p:nvSpPr>
            <p:spPr bwMode="auto">
              <a:xfrm>
                <a:off x="1182" y="3401"/>
                <a:ext cx="865" cy="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0522" name="Rectangle 382"/>
            <p:cNvSpPr>
              <a:spLocks noChangeArrowheads="1"/>
            </p:cNvSpPr>
            <p:nvPr/>
          </p:nvSpPr>
          <p:spPr bwMode="auto">
            <a:xfrm>
              <a:off x="1185" y="2859"/>
              <a:ext cx="861" cy="552"/>
            </a:xfrm>
            <a:prstGeom prst="rect">
              <a:avLst/>
            </a:prstGeom>
            <a:grpFill/>
            <a:ln w="9525">
              <a:solidFill>
                <a:srgbClr val="FFCC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457" name="Rectangle 383"/>
          <p:cNvSpPr>
            <a:spLocks noChangeArrowheads="1"/>
          </p:cNvSpPr>
          <p:nvPr/>
        </p:nvSpPr>
        <p:spPr bwMode="auto">
          <a:xfrm>
            <a:off x="1919288" y="4546600"/>
            <a:ext cx="137636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58" name="Rectangle 384"/>
          <p:cNvSpPr>
            <a:spLocks noChangeArrowheads="1"/>
          </p:cNvSpPr>
          <p:nvPr/>
        </p:nvSpPr>
        <p:spPr bwMode="auto">
          <a:xfrm>
            <a:off x="181377" y="1616411"/>
            <a:ext cx="14493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en-US" dirty="0">
                <a:solidFill>
                  <a:schemeClr val="bg1"/>
                </a:solidFill>
                <a:latin typeface="Book Antiqua Bold" charset="0"/>
              </a:rPr>
              <a:t>AHEC </a:t>
            </a:r>
          </a:p>
          <a:p>
            <a:pPr algn="ctr"/>
            <a:r>
              <a:rPr kumimoji="1" lang="en-US" altLang="en-US" i="1" dirty="0">
                <a:solidFill>
                  <a:schemeClr val="bg1"/>
                </a:solidFill>
                <a:latin typeface="Book Antiqua Bold" charset="0"/>
              </a:rPr>
              <a:t>West</a:t>
            </a:r>
          </a:p>
        </p:txBody>
      </p:sp>
      <p:sp>
        <p:nvSpPr>
          <p:cNvPr id="10460" name="Rectangle 386"/>
          <p:cNvSpPr>
            <a:spLocks noChangeArrowheads="1"/>
          </p:cNvSpPr>
          <p:nvPr/>
        </p:nvSpPr>
        <p:spPr bwMode="auto">
          <a:xfrm>
            <a:off x="194635" y="2208535"/>
            <a:ext cx="15394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en-US" sz="1200" dirty="0">
                <a:solidFill>
                  <a:schemeClr val="bg1"/>
                </a:solidFill>
                <a:latin typeface="Book Antiqua Bold" charset="0"/>
              </a:rPr>
              <a:t>Garrett , Allegany Washington, Frederick  Counties</a:t>
            </a:r>
            <a:endParaRPr kumimoji="1" lang="en-US" altLang="en-US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461" name="Rectangle 387"/>
          <p:cNvSpPr>
            <a:spLocks noChangeArrowheads="1"/>
          </p:cNvSpPr>
          <p:nvPr/>
        </p:nvSpPr>
        <p:spPr bwMode="auto">
          <a:xfrm>
            <a:off x="7395333" y="2631748"/>
            <a:ext cx="1565052" cy="1814203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62" name="Rectangle 388"/>
          <p:cNvSpPr>
            <a:spLocks noChangeArrowheads="1"/>
          </p:cNvSpPr>
          <p:nvPr/>
        </p:nvSpPr>
        <p:spPr bwMode="auto">
          <a:xfrm>
            <a:off x="5794375" y="2878549"/>
            <a:ext cx="744537" cy="31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800" b="1" dirty="0">
                <a:latin typeface="Arial Black" panose="020B0A04020102020204" pitchFamily="34" charset="0"/>
              </a:rPr>
              <a:t>Baltimore </a:t>
            </a:r>
          </a:p>
          <a:p>
            <a:r>
              <a:rPr lang="en-US" altLang="en-US" sz="800" b="1" dirty="0">
                <a:latin typeface="Arial Black" panose="020B0A04020102020204" pitchFamily="34" charset="0"/>
              </a:rPr>
              <a:t>City</a:t>
            </a:r>
          </a:p>
        </p:txBody>
      </p:sp>
      <p:sp>
        <p:nvSpPr>
          <p:cNvPr id="10463" name="Rectangle 389"/>
          <p:cNvSpPr>
            <a:spLocks noChangeArrowheads="1"/>
          </p:cNvSpPr>
          <p:nvPr/>
        </p:nvSpPr>
        <p:spPr bwMode="auto">
          <a:xfrm>
            <a:off x="7649452" y="2717903"/>
            <a:ext cx="12146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en-US" sz="1400" dirty="0">
                <a:solidFill>
                  <a:srgbClr val="003366"/>
                </a:solidFill>
                <a:latin typeface="Book Antiqua Bold" charset="0"/>
              </a:rPr>
              <a:t>Eastern Shore </a:t>
            </a:r>
          </a:p>
          <a:p>
            <a:pPr algn="ctr"/>
            <a:r>
              <a:rPr kumimoji="1" lang="en-US" altLang="en-US" sz="1400" dirty="0">
                <a:solidFill>
                  <a:srgbClr val="003366"/>
                </a:solidFill>
                <a:latin typeface="Book Antiqua Bold" charset="0"/>
              </a:rPr>
              <a:t>AHEC</a:t>
            </a:r>
            <a:endParaRPr kumimoji="1" lang="en-US" altLang="en-US" sz="1400" dirty="0">
              <a:latin typeface="Book Antiqua Bold" charset="0"/>
            </a:endParaRPr>
          </a:p>
        </p:txBody>
      </p:sp>
      <p:sp>
        <p:nvSpPr>
          <p:cNvPr id="10467" name="Rectangle 393"/>
          <p:cNvSpPr>
            <a:spLocks noChangeArrowheads="1"/>
          </p:cNvSpPr>
          <p:nvPr/>
        </p:nvSpPr>
        <p:spPr bwMode="auto">
          <a:xfrm>
            <a:off x="1570038" y="5316538"/>
            <a:ext cx="2487612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0468" name="Rectangle 394"/>
          <p:cNvSpPr>
            <a:spLocks noChangeArrowheads="1"/>
          </p:cNvSpPr>
          <p:nvPr/>
        </p:nvSpPr>
        <p:spPr bwMode="auto">
          <a:xfrm>
            <a:off x="1649413" y="5357813"/>
            <a:ext cx="11205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300" b="1" dirty="0">
                <a:solidFill>
                  <a:srgbClr val="003399"/>
                </a:solidFill>
                <a:latin typeface="Century Gothic" pitchFamily="34" charset="0"/>
              </a:rPr>
              <a:t>AHEC Centers</a:t>
            </a:r>
          </a:p>
        </p:txBody>
      </p:sp>
      <p:sp>
        <p:nvSpPr>
          <p:cNvPr id="10469" name="Rectangle 395"/>
          <p:cNvSpPr>
            <a:spLocks noChangeArrowheads="1"/>
          </p:cNvSpPr>
          <p:nvPr/>
        </p:nvSpPr>
        <p:spPr bwMode="auto">
          <a:xfrm>
            <a:off x="4921997" y="1625961"/>
            <a:ext cx="1702640" cy="53860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en-US" sz="1200" b="1" dirty="0">
                <a:latin typeface="Century Gothic" pitchFamily="34" charset="0"/>
              </a:rPr>
              <a:t>UMB</a:t>
            </a:r>
          </a:p>
          <a:p>
            <a:pPr algn="ctr"/>
            <a:r>
              <a:rPr kumimoji="1" lang="en-US" altLang="en-US" sz="1100" b="1" dirty="0">
                <a:latin typeface="Century Gothic" pitchFamily="34" charset="0"/>
              </a:rPr>
              <a:t>School of Medicine</a:t>
            </a:r>
          </a:p>
          <a:p>
            <a:pPr algn="ctr"/>
            <a:r>
              <a:rPr kumimoji="1" lang="en-US" altLang="en-US" sz="1200" b="1" dirty="0">
                <a:latin typeface="Century Gothic" pitchFamily="34" charset="0"/>
              </a:rPr>
              <a:t>PROGRAM OFFICE</a:t>
            </a:r>
          </a:p>
        </p:txBody>
      </p:sp>
      <p:sp>
        <p:nvSpPr>
          <p:cNvPr id="10470" name="Rectangle 396"/>
          <p:cNvSpPr>
            <a:spLocks noChangeArrowheads="1"/>
          </p:cNvSpPr>
          <p:nvPr/>
        </p:nvSpPr>
        <p:spPr bwMode="auto">
          <a:xfrm>
            <a:off x="1649413" y="5699125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000">
                <a:solidFill>
                  <a:srgbClr val="003399"/>
                </a:solidFill>
                <a:latin typeface="Century Gothic" pitchFamily="34" charset="0"/>
              </a:rPr>
              <a:t>1.</a:t>
            </a:r>
            <a:endParaRPr kumimoji="1" lang="en-US" altLang="en-US" sz="240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10471" name="Rectangle 397"/>
          <p:cNvSpPr>
            <a:spLocks noChangeArrowheads="1"/>
          </p:cNvSpPr>
          <p:nvPr/>
        </p:nvSpPr>
        <p:spPr bwMode="auto">
          <a:xfrm>
            <a:off x="2062163" y="5699125"/>
            <a:ext cx="6908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000" dirty="0">
                <a:solidFill>
                  <a:srgbClr val="003399"/>
                </a:solidFill>
                <a:latin typeface="Century Gothic" pitchFamily="34" charset="0"/>
              </a:rPr>
              <a:t>AHEC </a:t>
            </a:r>
            <a:r>
              <a:rPr kumimoji="1" lang="en-US" altLang="en-US" sz="1000" i="1" dirty="0">
                <a:solidFill>
                  <a:srgbClr val="003399"/>
                </a:solidFill>
                <a:latin typeface="Century Gothic" pitchFamily="34" charset="0"/>
              </a:rPr>
              <a:t>West</a:t>
            </a:r>
            <a:endParaRPr kumimoji="1" lang="en-US" altLang="en-US" sz="2400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10472" name="Rectangle 398"/>
          <p:cNvSpPr>
            <a:spLocks noChangeArrowheads="1"/>
          </p:cNvSpPr>
          <p:nvPr/>
        </p:nvSpPr>
        <p:spPr bwMode="auto">
          <a:xfrm>
            <a:off x="1649413" y="5851525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000">
                <a:solidFill>
                  <a:srgbClr val="003399"/>
                </a:solidFill>
                <a:latin typeface="Century Gothic" pitchFamily="34" charset="0"/>
              </a:rPr>
              <a:t>2.</a:t>
            </a:r>
            <a:endParaRPr kumimoji="1" lang="en-US" altLang="en-US" sz="240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10473" name="Rectangle 399"/>
          <p:cNvSpPr>
            <a:spLocks noChangeArrowheads="1"/>
          </p:cNvSpPr>
          <p:nvPr/>
        </p:nvSpPr>
        <p:spPr bwMode="auto">
          <a:xfrm>
            <a:off x="2062163" y="5851525"/>
            <a:ext cx="1212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000">
                <a:solidFill>
                  <a:srgbClr val="003399"/>
                </a:solidFill>
                <a:latin typeface="Century Gothic" pitchFamily="34" charset="0"/>
              </a:rPr>
              <a:t>Eastern Shore AHEC</a:t>
            </a:r>
            <a:endParaRPr kumimoji="1" lang="en-US" altLang="en-US" sz="240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10474" name="Rectangle 400"/>
          <p:cNvSpPr>
            <a:spLocks noChangeArrowheads="1"/>
          </p:cNvSpPr>
          <p:nvPr/>
        </p:nvSpPr>
        <p:spPr bwMode="auto">
          <a:xfrm>
            <a:off x="1649413" y="6003925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000">
                <a:solidFill>
                  <a:srgbClr val="003399"/>
                </a:solidFill>
                <a:latin typeface="Century Gothic" pitchFamily="34" charset="0"/>
              </a:rPr>
              <a:t>3.</a:t>
            </a:r>
            <a:endParaRPr kumimoji="1" lang="en-US" altLang="en-US" sz="240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10475" name="Rectangle 401"/>
          <p:cNvSpPr>
            <a:spLocks noChangeArrowheads="1"/>
          </p:cNvSpPr>
          <p:nvPr/>
        </p:nvSpPr>
        <p:spPr bwMode="auto">
          <a:xfrm>
            <a:off x="2062163" y="6026341"/>
            <a:ext cx="151804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000" dirty="0">
                <a:solidFill>
                  <a:srgbClr val="003399"/>
                </a:solidFill>
                <a:latin typeface="Century Gothic" pitchFamily="34" charset="0"/>
              </a:rPr>
              <a:t>Central Maryland AHEC</a:t>
            </a:r>
            <a:endParaRPr kumimoji="1" lang="en-US" altLang="en-US" sz="2400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10476" name="Rectangle 402"/>
          <p:cNvSpPr>
            <a:spLocks noChangeArrowheads="1"/>
          </p:cNvSpPr>
          <p:nvPr/>
        </p:nvSpPr>
        <p:spPr bwMode="auto">
          <a:xfrm>
            <a:off x="1649413" y="6156325"/>
            <a:ext cx="1047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000">
                <a:solidFill>
                  <a:srgbClr val="003399"/>
                </a:solidFill>
                <a:latin typeface="Century Gothic" pitchFamily="34" charset="0"/>
              </a:rPr>
              <a:t>4.</a:t>
            </a:r>
            <a:endParaRPr kumimoji="1" lang="en-US" altLang="en-US" sz="240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10477" name="Rectangle 403"/>
          <p:cNvSpPr>
            <a:spLocks noChangeArrowheads="1"/>
          </p:cNvSpPr>
          <p:nvPr/>
        </p:nvSpPr>
        <p:spPr bwMode="auto">
          <a:xfrm>
            <a:off x="2062163" y="6156325"/>
            <a:ext cx="192200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000" dirty="0">
                <a:solidFill>
                  <a:srgbClr val="003399"/>
                </a:solidFill>
                <a:latin typeface="Century Gothic" pitchFamily="34" charset="0"/>
              </a:rPr>
              <a:t>Southern Maryland Clinical Site</a:t>
            </a:r>
            <a:endParaRPr kumimoji="1" lang="en-US" altLang="en-US" sz="2400" dirty="0">
              <a:solidFill>
                <a:srgbClr val="003399"/>
              </a:solidFill>
              <a:latin typeface="Century Gothic" pitchFamily="34" charset="0"/>
            </a:endParaRPr>
          </a:p>
        </p:txBody>
      </p:sp>
      <p:sp>
        <p:nvSpPr>
          <p:cNvPr id="10478" name="Rectangle 404"/>
          <p:cNvSpPr>
            <a:spLocks noChangeArrowheads="1"/>
          </p:cNvSpPr>
          <p:nvPr/>
        </p:nvSpPr>
        <p:spPr bwMode="auto">
          <a:xfrm>
            <a:off x="8008938" y="3030538"/>
            <a:ext cx="2825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79" name="Rectangle 405"/>
          <p:cNvSpPr>
            <a:spLocks noChangeArrowheads="1"/>
          </p:cNvSpPr>
          <p:nvPr/>
        </p:nvSpPr>
        <p:spPr bwMode="auto">
          <a:xfrm>
            <a:off x="7881938" y="3886200"/>
            <a:ext cx="119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100">
                <a:solidFill>
                  <a:srgbClr val="663300"/>
                </a:solidFill>
                <a:latin typeface="Tahoma" pitchFamily="34" charset="0"/>
              </a:rPr>
              <a:t>2.</a:t>
            </a:r>
            <a:endParaRPr kumimoji="1" lang="en-US" altLang="en-US" sz="24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0480" name="Freeform 406"/>
          <p:cNvSpPr>
            <a:spLocks/>
          </p:cNvSpPr>
          <p:nvPr/>
        </p:nvSpPr>
        <p:spPr bwMode="auto">
          <a:xfrm>
            <a:off x="1020763" y="5334000"/>
            <a:ext cx="412750" cy="341313"/>
          </a:xfrm>
          <a:custGeom>
            <a:avLst/>
            <a:gdLst>
              <a:gd name="T0" fmla="*/ 2147483647 w 260"/>
              <a:gd name="T1" fmla="*/ 2147483647 h 215"/>
              <a:gd name="T2" fmla="*/ 2147483647 w 260"/>
              <a:gd name="T3" fmla="*/ 2147483647 h 215"/>
              <a:gd name="T4" fmla="*/ 2147483647 w 260"/>
              <a:gd name="T5" fmla="*/ 0 h 215"/>
              <a:gd name="T6" fmla="*/ 2147483647 w 260"/>
              <a:gd name="T7" fmla="*/ 2147483647 h 215"/>
              <a:gd name="T8" fmla="*/ 0 w 260"/>
              <a:gd name="T9" fmla="*/ 2147483647 h 215"/>
              <a:gd name="T10" fmla="*/ 2147483647 w 260"/>
              <a:gd name="T11" fmla="*/ 2147483647 h 215"/>
              <a:gd name="T12" fmla="*/ 2147483647 w 260"/>
              <a:gd name="T13" fmla="*/ 2147483647 h 215"/>
              <a:gd name="T14" fmla="*/ 2147483647 w 260"/>
              <a:gd name="T15" fmla="*/ 2147483647 h 215"/>
              <a:gd name="T16" fmla="*/ 2147483647 w 260"/>
              <a:gd name="T17" fmla="*/ 2147483647 h 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"/>
              <a:gd name="T28" fmla="*/ 0 h 215"/>
              <a:gd name="T29" fmla="*/ 260 w 260"/>
              <a:gd name="T30" fmla="*/ 215 h 2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" h="215">
                <a:moveTo>
                  <a:pt x="260" y="107"/>
                </a:moveTo>
                <a:lnTo>
                  <a:pt x="153" y="88"/>
                </a:lnTo>
                <a:lnTo>
                  <a:pt x="131" y="0"/>
                </a:lnTo>
                <a:lnTo>
                  <a:pt x="107" y="88"/>
                </a:lnTo>
                <a:lnTo>
                  <a:pt x="0" y="107"/>
                </a:lnTo>
                <a:lnTo>
                  <a:pt x="107" y="127"/>
                </a:lnTo>
                <a:lnTo>
                  <a:pt x="131" y="215"/>
                </a:lnTo>
                <a:lnTo>
                  <a:pt x="153" y="127"/>
                </a:lnTo>
                <a:lnTo>
                  <a:pt x="260" y="107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1" name="Freeform 461"/>
          <p:cNvSpPr>
            <a:spLocks/>
          </p:cNvSpPr>
          <p:nvPr/>
        </p:nvSpPr>
        <p:spPr bwMode="auto">
          <a:xfrm>
            <a:off x="2698546" y="2528888"/>
            <a:ext cx="409575" cy="341312"/>
          </a:xfrm>
          <a:custGeom>
            <a:avLst/>
            <a:gdLst>
              <a:gd name="T0" fmla="*/ 2147483647 w 258"/>
              <a:gd name="T1" fmla="*/ 2147483647 h 215"/>
              <a:gd name="T2" fmla="*/ 2147483647 w 258"/>
              <a:gd name="T3" fmla="*/ 2147483647 h 215"/>
              <a:gd name="T4" fmla="*/ 2147483647 w 258"/>
              <a:gd name="T5" fmla="*/ 0 h 215"/>
              <a:gd name="T6" fmla="*/ 2147483647 w 258"/>
              <a:gd name="T7" fmla="*/ 2147483647 h 215"/>
              <a:gd name="T8" fmla="*/ 0 w 258"/>
              <a:gd name="T9" fmla="*/ 2147483647 h 215"/>
              <a:gd name="T10" fmla="*/ 2147483647 w 258"/>
              <a:gd name="T11" fmla="*/ 2147483647 h 215"/>
              <a:gd name="T12" fmla="*/ 2147483647 w 258"/>
              <a:gd name="T13" fmla="*/ 2147483647 h 215"/>
              <a:gd name="T14" fmla="*/ 2147483647 w 258"/>
              <a:gd name="T15" fmla="*/ 2147483647 h 215"/>
              <a:gd name="T16" fmla="*/ 2147483647 w 258"/>
              <a:gd name="T17" fmla="*/ 2147483647 h 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8"/>
              <a:gd name="T28" fmla="*/ 0 h 215"/>
              <a:gd name="T29" fmla="*/ 258 w 258"/>
              <a:gd name="T30" fmla="*/ 215 h 2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8" h="215">
                <a:moveTo>
                  <a:pt x="258" y="107"/>
                </a:moveTo>
                <a:lnTo>
                  <a:pt x="151" y="88"/>
                </a:lnTo>
                <a:lnTo>
                  <a:pt x="129" y="0"/>
                </a:lnTo>
                <a:lnTo>
                  <a:pt x="107" y="88"/>
                </a:lnTo>
                <a:lnTo>
                  <a:pt x="0" y="107"/>
                </a:lnTo>
                <a:lnTo>
                  <a:pt x="107" y="127"/>
                </a:lnTo>
                <a:lnTo>
                  <a:pt x="129" y="215"/>
                </a:lnTo>
                <a:lnTo>
                  <a:pt x="151" y="127"/>
                </a:lnTo>
                <a:lnTo>
                  <a:pt x="258" y="107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3" name="Freeform 465"/>
          <p:cNvSpPr>
            <a:spLocks/>
          </p:cNvSpPr>
          <p:nvPr/>
        </p:nvSpPr>
        <p:spPr bwMode="auto">
          <a:xfrm>
            <a:off x="6242050" y="2024064"/>
            <a:ext cx="412750" cy="34290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0 h 216"/>
              <a:gd name="T6" fmla="*/ 2147483647 w 260"/>
              <a:gd name="T7" fmla="*/ 2147483647 h 216"/>
              <a:gd name="T8" fmla="*/ 0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"/>
              <a:gd name="T28" fmla="*/ 0 h 216"/>
              <a:gd name="T29" fmla="*/ 260 w 260"/>
              <a:gd name="T30" fmla="*/ 216 h 2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" h="216">
                <a:moveTo>
                  <a:pt x="260" y="109"/>
                </a:moveTo>
                <a:lnTo>
                  <a:pt x="153" y="88"/>
                </a:lnTo>
                <a:lnTo>
                  <a:pt x="131" y="0"/>
                </a:lnTo>
                <a:lnTo>
                  <a:pt x="107" y="88"/>
                </a:lnTo>
                <a:lnTo>
                  <a:pt x="0" y="109"/>
                </a:lnTo>
                <a:lnTo>
                  <a:pt x="107" y="127"/>
                </a:lnTo>
                <a:lnTo>
                  <a:pt x="131" y="216"/>
                </a:lnTo>
                <a:lnTo>
                  <a:pt x="153" y="127"/>
                </a:lnTo>
                <a:lnTo>
                  <a:pt x="260" y="10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4" name="Rectangle 466"/>
          <p:cNvSpPr>
            <a:spLocks noChangeArrowheads="1"/>
          </p:cNvSpPr>
          <p:nvPr/>
        </p:nvSpPr>
        <p:spPr bwMode="auto">
          <a:xfrm>
            <a:off x="6765925" y="2001838"/>
            <a:ext cx="2841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85" name="Rectangle 467"/>
          <p:cNvSpPr>
            <a:spLocks noChangeArrowheads="1"/>
          </p:cNvSpPr>
          <p:nvPr/>
        </p:nvSpPr>
        <p:spPr bwMode="auto">
          <a:xfrm>
            <a:off x="6811963" y="1892300"/>
            <a:ext cx="1190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1" lang="en-US" altLang="en-US" sz="1100" dirty="0">
                <a:solidFill>
                  <a:srgbClr val="663300"/>
                </a:solidFill>
                <a:latin typeface="Tahoma" pitchFamily="34" charset="0"/>
              </a:rPr>
              <a:t>3.</a:t>
            </a:r>
            <a:endParaRPr kumimoji="1" lang="en-US" altLang="en-US" sz="2400" dirty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0486" name="Rectangle 468"/>
          <p:cNvSpPr>
            <a:spLocks noChangeArrowheads="1"/>
          </p:cNvSpPr>
          <p:nvPr/>
        </p:nvSpPr>
        <p:spPr bwMode="auto">
          <a:xfrm>
            <a:off x="8342313" y="3989388"/>
            <a:ext cx="285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87" name="Rectangle 469"/>
          <p:cNvSpPr>
            <a:spLocks noChangeArrowheads="1"/>
          </p:cNvSpPr>
          <p:nvPr/>
        </p:nvSpPr>
        <p:spPr bwMode="auto">
          <a:xfrm>
            <a:off x="3271838" y="2755900"/>
            <a:ext cx="28257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89" name="Freeform 471"/>
          <p:cNvSpPr>
            <a:spLocks/>
          </p:cNvSpPr>
          <p:nvPr/>
        </p:nvSpPr>
        <p:spPr bwMode="auto">
          <a:xfrm>
            <a:off x="6934200" y="1700213"/>
            <a:ext cx="411163" cy="342900"/>
          </a:xfrm>
          <a:custGeom>
            <a:avLst/>
            <a:gdLst>
              <a:gd name="T0" fmla="*/ 2147483647 w 259"/>
              <a:gd name="T1" fmla="*/ 2147483647 h 216"/>
              <a:gd name="T2" fmla="*/ 2147483647 w 259"/>
              <a:gd name="T3" fmla="*/ 2147483647 h 216"/>
              <a:gd name="T4" fmla="*/ 2147483647 w 259"/>
              <a:gd name="T5" fmla="*/ 0 h 216"/>
              <a:gd name="T6" fmla="*/ 2147483647 w 259"/>
              <a:gd name="T7" fmla="*/ 2147483647 h 216"/>
              <a:gd name="T8" fmla="*/ 0 w 259"/>
              <a:gd name="T9" fmla="*/ 2147483647 h 216"/>
              <a:gd name="T10" fmla="*/ 2147483647 w 259"/>
              <a:gd name="T11" fmla="*/ 2147483647 h 216"/>
              <a:gd name="T12" fmla="*/ 2147483647 w 259"/>
              <a:gd name="T13" fmla="*/ 2147483647 h 216"/>
              <a:gd name="T14" fmla="*/ 2147483647 w 259"/>
              <a:gd name="T15" fmla="*/ 2147483647 h 216"/>
              <a:gd name="T16" fmla="*/ 2147483647 w 259"/>
              <a:gd name="T17" fmla="*/ 2147483647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9"/>
              <a:gd name="T28" fmla="*/ 0 h 216"/>
              <a:gd name="T29" fmla="*/ 259 w 259"/>
              <a:gd name="T30" fmla="*/ 216 h 2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9" h="216">
                <a:moveTo>
                  <a:pt x="259" y="107"/>
                </a:moveTo>
                <a:lnTo>
                  <a:pt x="152" y="89"/>
                </a:lnTo>
                <a:lnTo>
                  <a:pt x="130" y="0"/>
                </a:lnTo>
                <a:lnTo>
                  <a:pt x="106" y="89"/>
                </a:lnTo>
                <a:lnTo>
                  <a:pt x="0" y="107"/>
                </a:lnTo>
                <a:lnTo>
                  <a:pt x="106" y="127"/>
                </a:lnTo>
                <a:lnTo>
                  <a:pt x="130" y="216"/>
                </a:lnTo>
                <a:lnTo>
                  <a:pt x="152" y="127"/>
                </a:lnTo>
                <a:lnTo>
                  <a:pt x="259" y="107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90" name="Group 472"/>
          <p:cNvGrpSpPr>
            <a:grpSpLocks/>
          </p:cNvGrpSpPr>
          <p:nvPr/>
        </p:nvGrpSpPr>
        <p:grpSpPr bwMode="auto">
          <a:xfrm>
            <a:off x="6122988" y="1969293"/>
            <a:ext cx="963613" cy="1166813"/>
            <a:chOff x="3811" y="1256"/>
            <a:chExt cx="607" cy="735"/>
          </a:xfrm>
        </p:grpSpPr>
        <p:sp>
          <p:nvSpPr>
            <p:cNvPr id="10517" name="Line 473"/>
            <p:cNvSpPr>
              <a:spLocks noChangeShapeType="1"/>
            </p:cNvSpPr>
            <p:nvPr/>
          </p:nvSpPr>
          <p:spPr bwMode="auto">
            <a:xfrm flipV="1">
              <a:off x="3811" y="1295"/>
              <a:ext cx="574" cy="69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Freeform 474"/>
            <p:cNvSpPr>
              <a:spLocks/>
            </p:cNvSpPr>
            <p:nvPr/>
          </p:nvSpPr>
          <p:spPr bwMode="auto">
            <a:xfrm>
              <a:off x="4359" y="1256"/>
              <a:ext cx="59" cy="63"/>
            </a:xfrm>
            <a:custGeom>
              <a:avLst/>
              <a:gdLst>
                <a:gd name="T0" fmla="*/ 44 w 59"/>
                <a:gd name="T1" fmla="*/ 63 h 63"/>
                <a:gd name="T2" fmla="*/ 59 w 59"/>
                <a:gd name="T3" fmla="*/ 0 h 63"/>
                <a:gd name="T4" fmla="*/ 0 w 59"/>
                <a:gd name="T5" fmla="*/ 26 h 63"/>
                <a:gd name="T6" fmla="*/ 44 w 59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63"/>
                <a:gd name="T14" fmla="*/ 59 w 59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63">
                  <a:moveTo>
                    <a:pt x="44" y="63"/>
                  </a:moveTo>
                  <a:lnTo>
                    <a:pt x="59" y="0"/>
                  </a:lnTo>
                  <a:lnTo>
                    <a:pt x="0" y="26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91" name="Rectangle 475"/>
          <p:cNvSpPr>
            <a:spLocks noChangeArrowheads="1"/>
          </p:cNvSpPr>
          <p:nvPr/>
        </p:nvSpPr>
        <p:spPr bwMode="auto">
          <a:xfrm>
            <a:off x="7300913" y="1870075"/>
            <a:ext cx="27305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93" name="Rectangle 480"/>
          <p:cNvSpPr>
            <a:spLocks noChangeArrowheads="1"/>
          </p:cNvSpPr>
          <p:nvPr/>
        </p:nvSpPr>
        <p:spPr bwMode="auto">
          <a:xfrm>
            <a:off x="4311650" y="1863725"/>
            <a:ext cx="3302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94" name="Rectangle 481"/>
          <p:cNvSpPr>
            <a:spLocks noChangeArrowheads="1"/>
          </p:cNvSpPr>
          <p:nvPr/>
        </p:nvSpPr>
        <p:spPr bwMode="auto">
          <a:xfrm>
            <a:off x="6424613" y="3170238"/>
            <a:ext cx="3270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95" name="Rectangle 482"/>
          <p:cNvSpPr>
            <a:spLocks noChangeArrowheads="1"/>
          </p:cNvSpPr>
          <p:nvPr/>
        </p:nvSpPr>
        <p:spPr bwMode="auto">
          <a:xfrm>
            <a:off x="7588250" y="3241675"/>
            <a:ext cx="330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96" name="Rectangle 483"/>
          <p:cNvSpPr>
            <a:spLocks noChangeArrowheads="1"/>
          </p:cNvSpPr>
          <p:nvPr/>
        </p:nvSpPr>
        <p:spPr bwMode="auto">
          <a:xfrm>
            <a:off x="6438900" y="3790950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97" name="Rectangle 484"/>
          <p:cNvSpPr>
            <a:spLocks noChangeArrowheads="1"/>
          </p:cNvSpPr>
          <p:nvPr/>
        </p:nvSpPr>
        <p:spPr bwMode="auto">
          <a:xfrm>
            <a:off x="7588250" y="4062413"/>
            <a:ext cx="3302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98" name="Rectangle 485"/>
          <p:cNvSpPr>
            <a:spLocks noChangeArrowheads="1"/>
          </p:cNvSpPr>
          <p:nvPr/>
        </p:nvSpPr>
        <p:spPr bwMode="auto">
          <a:xfrm>
            <a:off x="8251825" y="5035550"/>
            <a:ext cx="33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499" name="Rectangle 499"/>
          <p:cNvSpPr>
            <a:spLocks noChangeArrowheads="1"/>
          </p:cNvSpPr>
          <p:nvPr/>
        </p:nvSpPr>
        <p:spPr bwMode="auto">
          <a:xfrm>
            <a:off x="4098925" y="5096502"/>
            <a:ext cx="1100137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0500" name="Text Box 500"/>
          <p:cNvSpPr txBox="1">
            <a:spLocks noChangeArrowheads="1"/>
          </p:cNvSpPr>
          <p:nvPr/>
        </p:nvSpPr>
        <p:spPr bwMode="auto">
          <a:xfrm>
            <a:off x="7299325" y="5321300"/>
            <a:ext cx="579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10501" name="Line 501"/>
          <p:cNvSpPr>
            <a:spLocks noChangeShapeType="1"/>
          </p:cNvSpPr>
          <p:nvPr/>
        </p:nvSpPr>
        <p:spPr bwMode="auto">
          <a:xfrm flipV="1">
            <a:off x="6858000" y="4191000"/>
            <a:ext cx="762000" cy="381000"/>
          </a:xfrm>
          <a:prstGeom prst="line">
            <a:avLst/>
          </a:prstGeom>
          <a:noFill/>
          <a:ln w="9525">
            <a:solidFill>
              <a:srgbClr val="8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0502" name="Group 515"/>
          <p:cNvGrpSpPr>
            <a:grpSpLocks/>
          </p:cNvGrpSpPr>
          <p:nvPr/>
        </p:nvGrpSpPr>
        <p:grpSpPr bwMode="auto">
          <a:xfrm rot="16200000">
            <a:off x="5259720" y="2225675"/>
            <a:ext cx="969962" cy="675667"/>
            <a:chOff x="3811" y="1256"/>
            <a:chExt cx="607" cy="735"/>
          </a:xfrm>
        </p:grpSpPr>
        <p:sp>
          <p:nvSpPr>
            <p:cNvPr id="10515" name="Line 516"/>
            <p:cNvSpPr>
              <a:spLocks noChangeShapeType="1"/>
            </p:cNvSpPr>
            <p:nvPr/>
          </p:nvSpPr>
          <p:spPr bwMode="auto">
            <a:xfrm flipV="1">
              <a:off x="3811" y="1295"/>
              <a:ext cx="574" cy="69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Freeform 517"/>
            <p:cNvSpPr>
              <a:spLocks/>
            </p:cNvSpPr>
            <p:nvPr/>
          </p:nvSpPr>
          <p:spPr bwMode="auto">
            <a:xfrm>
              <a:off x="4359" y="1256"/>
              <a:ext cx="59" cy="63"/>
            </a:xfrm>
            <a:custGeom>
              <a:avLst/>
              <a:gdLst>
                <a:gd name="T0" fmla="*/ 44 w 59"/>
                <a:gd name="T1" fmla="*/ 63 h 63"/>
                <a:gd name="T2" fmla="*/ 59 w 59"/>
                <a:gd name="T3" fmla="*/ 0 h 63"/>
                <a:gd name="T4" fmla="*/ 0 w 59"/>
                <a:gd name="T5" fmla="*/ 26 h 63"/>
                <a:gd name="T6" fmla="*/ 44 w 59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63"/>
                <a:gd name="T14" fmla="*/ 59 w 59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63">
                  <a:moveTo>
                    <a:pt x="44" y="63"/>
                  </a:moveTo>
                  <a:lnTo>
                    <a:pt x="59" y="0"/>
                  </a:lnTo>
                  <a:lnTo>
                    <a:pt x="0" y="26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03" name="Freeform 518"/>
          <p:cNvSpPr>
            <a:spLocks/>
          </p:cNvSpPr>
          <p:nvPr/>
        </p:nvSpPr>
        <p:spPr bwMode="auto">
          <a:xfrm>
            <a:off x="5105400" y="4953000"/>
            <a:ext cx="412750" cy="34290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0 h 216"/>
              <a:gd name="T6" fmla="*/ 2147483647 w 260"/>
              <a:gd name="T7" fmla="*/ 2147483647 h 216"/>
              <a:gd name="T8" fmla="*/ 0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"/>
              <a:gd name="T28" fmla="*/ 0 h 216"/>
              <a:gd name="T29" fmla="*/ 260 w 260"/>
              <a:gd name="T30" fmla="*/ 216 h 2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" h="216">
                <a:moveTo>
                  <a:pt x="260" y="109"/>
                </a:moveTo>
                <a:lnTo>
                  <a:pt x="153" y="88"/>
                </a:lnTo>
                <a:lnTo>
                  <a:pt x="131" y="0"/>
                </a:lnTo>
                <a:lnTo>
                  <a:pt x="107" y="88"/>
                </a:lnTo>
                <a:lnTo>
                  <a:pt x="0" y="109"/>
                </a:lnTo>
                <a:lnTo>
                  <a:pt x="107" y="127"/>
                </a:lnTo>
                <a:lnTo>
                  <a:pt x="131" y="216"/>
                </a:lnTo>
                <a:lnTo>
                  <a:pt x="153" y="127"/>
                </a:lnTo>
                <a:lnTo>
                  <a:pt x="260" y="10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4" name="Text Box 519"/>
          <p:cNvSpPr txBox="1">
            <a:spLocks noChangeArrowheads="1"/>
          </p:cNvSpPr>
          <p:nvPr/>
        </p:nvSpPr>
        <p:spPr bwMode="auto">
          <a:xfrm>
            <a:off x="5584825" y="5089853"/>
            <a:ext cx="4611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100" dirty="0">
                <a:solidFill>
                  <a:srgbClr val="663300"/>
                </a:solidFill>
                <a:latin typeface="Tahoma" pitchFamily="34" charset="0"/>
              </a:rPr>
              <a:t>4.</a:t>
            </a:r>
          </a:p>
        </p:txBody>
      </p:sp>
      <p:sp>
        <p:nvSpPr>
          <p:cNvPr id="10505" name="Text Box 520"/>
          <p:cNvSpPr txBox="1">
            <a:spLocks noChangeArrowheads="1"/>
          </p:cNvSpPr>
          <p:nvPr/>
        </p:nvSpPr>
        <p:spPr bwMode="auto">
          <a:xfrm>
            <a:off x="7504113" y="3118514"/>
            <a:ext cx="1373441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dirty="0">
                <a:solidFill>
                  <a:srgbClr val="003399"/>
                </a:solidFill>
                <a:latin typeface="Book Antiqua" pitchFamily="18" charset="0"/>
              </a:rPr>
              <a:t>Caroline, Cecil, Dorchester, Kent, Queen Anne’s, Talbot, Somerset, Wicomico and    Worcester Counties</a:t>
            </a:r>
            <a:endParaRPr lang="en-US" altLang="en-US" sz="1100" dirty="0">
              <a:latin typeface="Book Antiqua" pitchFamily="18" charset="0"/>
            </a:endParaRPr>
          </a:p>
        </p:txBody>
      </p:sp>
      <p:sp>
        <p:nvSpPr>
          <p:cNvPr id="10506" name="Text Box 521"/>
          <p:cNvSpPr txBox="1">
            <a:spLocks noChangeArrowheads="1"/>
          </p:cNvSpPr>
          <p:nvPr/>
        </p:nvSpPr>
        <p:spPr bwMode="auto">
          <a:xfrm>
            <a:off x="4205288" y="5164138"/>
            <a:ext cx="990600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altLang="en-US" sz="900" dirty="0">
                <a:latin typeface="Book Antiqua Bold" charset="0"/>
              </a:rPr>
              <a:t>Southern Maryland Clinical SITE</a:t>
            </a:r>
          </a:p>
        </p:txBody>
      </p:sp>
      <p:sp>
        <p:nvSpPr>
          <p:cNvPr id="10508" name="Text Box 523"/>
          <p:cNvSpPr txBox="1">
            <a:spLocks noChangeArrowheads="1"/>
          </p:cNvSpPr>
          <p:nvPr/>
        </p:nvSpPr>
        <p:spPr bwMode="auto">
          <a:xfrm>
            <a:off x="4132262" y="5607844"/>
            <a:ext cx="1069975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en-US" sz="800" dirty="0">
                <a:latin typeface="Book Antiqua Bold" charset="0"/>
              </a:rPr>
              <a:t>St. Mary’s County</a:t>
            </a:r>
          </a:p>
        </p:txBody>
      </p:sp>
      <p:sp>
        <p:nvSpPr>
          <p:cNvPr id="10510" name="Text Box 525"/>
          <p:cNvSpPr txBox="1">
            <a:spLocks noChangeArrowheads="1"/>
          </p:cNvSpPr>
          <p:nvPr/>
        </p:nvSpPr>
        <p:spPr bwMode="auto">
          <a:xfrm>
            <a:off x="7275513" y="994095"/>
            <a:ext cx="1684872" cy="160043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1200" dirty="0">
                <a:latin typeface="Book Antiqua" panose="02040602050305030304" pitchFamily="18" charset="0"/>
              </a:rPr>
              <a:t>Central Maryland </a:t>
            </a:r>
            <a:r>
              <a:rPr lang="en-US" altLang="en-US" sz="1400" dirty="0">
                <a:latin typeface="Book Antiqua" panose="02040602050305030304" pitchFamily="18" charset="0"/>
              </a:rPr>
              <a:t>AHEC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200" dirty="0">
                <a:latin typeface="Times New Roman" pitchFamily="18" charset="0"/>
              </a:rPr>
              <a:t>Baltimore City,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200" dirty="0">
                <a:latin typeface="Times New Roman" pitchFamily="18" charset="0"/>
              </a:rPr>
              <a:t>Carroll, Harford, Howard, Baltimore, Anne Arundel,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altLang="en-US" sz="1200" dirty="0">
                <a:latin typeface="Times New Roman" pitchFamily="18" charset="0"/>
              </a:rPr>
              <a:t>Prince George’s counties</a:t>
            </a:r>
          </a:p>
        </p:txBody>
      </p:sp>
      <p:sp>
        <p:nvSpPr>
          <p:cNvPr id="10511" name="Freeform 526"/>
          <p:cNvSpPr>
            <a:spLocks/>
          </p:cNvSpPr>
          <p:nvPr/>
        </p:nvSpPr>
        <p:spPr bwMode="auto">
          <a:xfrm>
            <a:off x="6635750" y="4451678"/>
            <a:ext cx="289684" cy="458887"/>
          </a:xfrm>
          <a:custGeom>
            <a:avLst/>
            <a:gdLst>
              <a:gd name="T0" fmla="*/ 2147483647 w 260"/>
              <a:gd name="T1" fmla="*/ 2147483647 h 215"/>
              <a:gd name="T2" fmla="*/ 2147483647 w 260"/>
              <a:gd name="T3" fmla="*/ 2147483647 h 215"/>
              <a:gd name="T4" fmla="*/ 2147483647 w 260"/>
              <a:gd name="T5" fmla="*/ 0 h 215"/>
              <a:gd name="T6" fmla="*/ 2147483647 w 260"/>
              <a:gd name="T7" fmla="*/ 2147483647 h 215"/>
              <a:gd name="T8" fmla="*/ 0 w 260"/>
              <a:gd name="T9" fmla="*/ 2147483647 h 215"/>
              <a:gd name="T10" fmla="*/ 2147483647 w 260"/>
              <a:gd name="T11" fmla="*/ 2147483647 h 215"/>
              <a:gd name="T12" fmla="*/ 2147483647 w 260"/>
              <a:gd name="T13" fmla="*/ 2147483647 h 215"/>
              <a:gd name="T14" fmla="*/ 2147483647 w 260"/>
              <a:gd name="T15" fmla="*/ 2147483647 h 215"/>
              <a:gd name="T16" fmla="*/ 2147483647 w 260"/>
              <a:gd name="T17" fmla="*/ 2147483647 h 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0"/>
              <a:gd name="T28" fmla="*/ 0 h 215"/>
              <a:gd name="T29" fmla="*/ 260 w 260"/>
              <a:gd name="T30" fmla="*/ 215 h 2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0" h="215">
                <a:moveTo>
                  <a:pt x="260" y="108"/>
                </a:moveTo>
                <a:lnTo>
                  <a:pt x="153" y="88"/>
                </a:lnTo>
                <a:lnTo>
                  <a:pt x="131" y="0"/>
                </a:lnTo>
                <a:lnTo>
                  <a:pt x="107" y="88"/>
                </a:lnTo>
                <a:lnTo>
                  <a:pt x="0" y="108"/>
                </a:lnTo>
                <a:lnTo>
                  <a:pt x="107" y="127"/>
                </a:lnTo>
                <a:lnTo>
                  <a:pt x="131" y="215"/>
                </a:lnTo>
                <a:lnTo>
                  <a:pt x="153" y="127"/>
                </a:lnTo>
                <a:lnTo>
                  <a:pt x="260" y="10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2" name="Line 527"/>
          <p:cNvSpPr>
            <a:spLocks noChangeShapeType="1"/>
          </p:cNvSpPr>
          <p:nvPr/>
        </p:nvSpPr>
        <p:spPr bwMode="auto">
          <a:xfrm flipH="1">
            <a:off x="5334000" y="4724400"/>
            <a:ext cx="685800" cy="381000"/>
          </a:xfrm>
          <a:prstGeom prst="line">
            <a:avLst/>
          </a:prstGeom>
          <a:noFill/>
          <a:ln w="9525">
            <a:solidFill>
              <a:srgbClr val="A5002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57350" y="1944192"/>
            <a:ext cx="1245983" cy="556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6" name="Group 515"/>
          <p:cNvGrpSpPr>
            <a:grpSpLocks/>
          </p:cNvGrpSpPr>
          <p:nvPr/>
        </p:nvGrpSpPr>
        <p:grpSpPr bwMode="auto">
          <a:xfrm flipH="1">
            <a:off x="1678882" y="1966912"/>
            <a:ext cx="1134961" cy="568224"/>
            <a:chOff x="3811" y="1256"/>
            <a:chExt cx="607" cy="735"/>
          </a:xfrm>
        </p:grpSpPr>
        <p:sp>
          <p:nvSpPr>
            <p:cNvPr id="457" name="Line 516"/>
            <p:cNvSpPr>
              <a:spLocks noChangeShapeType="1"/>
            </p:cNvSpPr>
            <p:nvPr/>
          </p:nvSpPr>
          <p:spPr bwMode="auto">
            <a:xfrm flipV="1">
              <a:off x="3811" y="1295"/>
              <a:ext cx="574" cy="696"/>
            </a:xfrm>
            <a:prstGeom prst="line">
              <a:avLst/>
            </a:prstGeom>
            <a:noFill/>
            <a:ln w="952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517"/>
            <p:cNvSpPr>
              <a:spLocks/>
            </p:cNvSpPr>
            <p:nvPr/>
          </p:nvSpPr>
          <p:spPr bwMode="auto">
            <a:xfrm>
              <a:off x="4359" y="1256"/>
              <a:ext cx="59" cy="63"/>
            </a:xfrm>
            <a:custGeom>
              <a:avLst/>
              <a:gdLst>
                <a:gd name="T0" fmla="*/ 44 w 59"/>
                <a:gd name="T1" fmla="*/ 63 h 63"/>
                <a:gd name="T2" fmla="*/ 59 w 59"/>
                <a:gd name="T3" fmla="*/ 0 h 63"/>
                <a:gd name="T4" fmla="*/ 0 w 59"/>
                <a:gd name="T5" fmla="*/ 26 h 63"/>
                <a:gd name="T6" fmla="*/ 44 w 59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63"/>
                <a:gd name="T14" fmla="*/ 59 w 59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63">
                  <a:moveTo>
                    <a:pt x="44" y="63"/>
                  </a:moveTo>
                  <a:lnTo>
                    <a:pt x="59" y="0"/>
                  </a:lnTo>
                  <a:lnTo>
                    <a:pt x="0" y="26"/>
                  </a:lnTo>
                  <a:lnTo>
                    <a:pt x="44" y="63"/>
                  </a:lnTo>
                  <a:close/>
                </a:path>
              </a:pathLst>
            </a:cu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18088" y="2361565"/>
            <a:ext cx="586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ook Antiqua" panose="02040602050305030304" pitchFamily="18" charset="0"/>
              </a:rPr>
              <a:t>Carroll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4C6F7-8B01-48F9-9555-998DCF18FDF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30467" y="2891751"/>
            <a:ext cx="328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1.</a:t>
            </a:r>
          </a:p>
        </p:txBody>
      </p:sp>
      <p:sp>
        <p:nvSpPr>
          <p:cNvPr id="439" name="Text Box 519"/>
          <p:cNvSpPr txBox="1">
            <a:spLocks noChangeArrowheads="1"/>
          </p:cNvSpPr>
          <p:nvPr/>
        </p:nvSpPr>
        <p:spPr bwMode="auto">
          <a:xfrm flipH="1">
            <a:off x="6642100" y="4941886"/>
            <a:ext cx="3619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1100" dirty="0">
                <a:solidFill>
                  <a:srgbClr val="663300"/>
                </a:solidFill>
                <a:latin typeface="Tahoma" pitchFamily="34" charset="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4084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295400"/>
          </a:xfrm>
        </p:spPr>
        <p:txBody>
          <a:bodyPr anchor="ctr"/>
          <a:lstStyle/>
          <a:p>
            <a:pPr eaLnBrk="1" hangingPunct="1"/>
            <a:r>
              <a:rPr lang="en-US" altLang="en-US" dirty="0"/>
              <a:t>Maryland AHEC Programs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r>
              <a:rPr lang="en-US" altLang="en-US" sz="2400" dirty="0"/>
              <a:t>Clinical Education</a:t>
            </a:r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endParaRPr lang="en-US" altLang="en-US" sz="800" dirty="0"/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r>
              <a:rPr lang="en-US" altLang="en-US" sz="2400" dirty="0"/>
              <a:t>AHEC Scholars</a:t>
            </a:r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endParaRPr lang="en-US" altLang="en-US" sz="800" dirty="0"/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r>
              <a:rPr lang="en-US" altLang="en-US" sz="2400" dirty="0"/>
              <a:t>Continuing Education</a:t>
            </a:r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endParaRPr lang="en-US" altLang="en-US" sz="800" dirty="0"/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r>
              <a:rPr lang="en-US" altLang="en-US" sz="2400" dirty="0"/>
              <a:t>Learning Resources</a:t>
            </a:r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endParaRPr lang="en-US" altLang="en-US" sz="800" dirty="0"/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r>
              <a:rPr lang="en-US" altLang="en-US" sz="2400" dirty="0"/>
              <a:t>Health Career Pipeline Programs</a:t>
            </a:r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endParaRPr lang="en-US" altLang="en-US" sz="800" dirty="0"/>
          </a:p>
          <a:p>
            <a:pPr eaLnBrk="1" hangingPunct="1">
              <a:lnSpc>
                <a:spcPct val="150000"/>
              </a:lnSpc>
              <a:buSzPct val="140000"/>
              <a:buFont typeface="Wingdings" panose="05000000000000000000" pitchFamily="2" charset="2"/>
              <a:buChar char="Ø"/>
            </a:pPr>
            <a:r>
              <a:rPr lang="en-US" altLang="en-US" sz="2400" dirty="0"/>
              <a:t>Community Partnerships</a:t>
            </a:r>
          </a:p>
          <a:p>
            <a:pPr eaLnBrk="1" hangingPunct="1">
              <a:lnSpc>
                <a:spcPct val="150000"/>
              </a:lnSpc>
              <a:buSzPct val="140000"/>
              <a:buFont typeface="Wingdings" panose="05000000000000000000" pitchFamily="2" charset="2"/>
              <a:buChar char="Ø"/>
            </a:pPr>
            <a:r>
              <a:rPr lang="en-US" altLang="en-US" sz="2400" dirty="0"/>
              <a:t>CHW Training Programs</a:t>
            </a:r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endParaRPr lang="en-US" altLang="en-US" sz="800" dirty="0"/>
          </a:p>
          <a:p>
            <a:pPr eaLnBrk="1" hangingPunct="1">
              <a:buSzPct val="140000"/>
              <a:buFont typeface="Wingdings" panose="05000000000000000000" pitchFamily="2" charset="2"/>
              <a:buChar char="Ø"/>
            </a:pPr>
            <a:r>
              <a:rPr lang="en-US" altLang="en-US" sz="2400" dirty="0"/>
              <a:t>Interprofessional Education for USM students</a:t>
            </a:r>
          </a:p>
          <a:p>
            <a:pPr lvl="1" eaLnBrk="1" hangingPunct="1">
              <a:buSzPct val="14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FF"/>
                </a:solidFill>
              </a:rPr>
              <a:t>(GAIT) GERIATRIC ASSESSMENT INTERDISCIPLINARY TEAM</a:t>
            </a:r>
            <a:endParaRPr lang="en-US" alt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09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696200" cy="1447800"/>
          </a:xfrm>
        </p:spPr>
        <p:txBody>
          <a:bodyPr/>
          <a:lstStyle/>
          <a:p>
            <a:r>
              <a:rPr lang="en-US" dirty="0"/>
              <a:t>What is GAIT…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Unique </a:t>
            </a:r>
            <a:r>
              <a:rPr lang="en-US" sz="2300" i="1" dirty="0"/>
              <a:t>NO COST </a:t>
            </a:r>
            <a:r>
              <a:rPr lang="en-US" sz="2300" dirty="0"/>
              <a:t>interprofessional learning experience open to health and social service students attending USM institutions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Learning Outcomes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Increase sensitivity to challenges of later life and needs of older adults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Demonstrate understanding of comprehensive geriatric assessments (CGA)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Appreciate the value of interprofessional collaboration in providing quality person-centered geriatric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Recognize career opportunities in geriatrics and gerontology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Identify resources to improve care in rural/underserved regions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300" dirty="0"/>
              <a:t>Hosted by various health and community-based care settings throughout Maryland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468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3" t="-4401" r="9330" b="103040"/>
          <a:stretch/>
        </p:blipFill>
        <p:spPr bwMode="auto">
          <a:xfrm>
            <a:off x="6765925" y="1371600"/>
            <a:ext cx="45719" cy="6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Sampling of Recent GAIT Experiences…</a:t>
            </a:r>
            <a:endParaRPr lang="en-US" sz="6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748884"/>
              </p:ext>
            </p:extLst>
          </p:nvPr>
        </p:nvGraphicFramePr>
        <p:xfrm>
          <a:off x="476534" y="1462415"/>
          <a:ext cx="8229600" cy="496162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29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3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8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6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</a:t>
                      </a:r>
                      <a:r>
                        <a:rPr lang="en-US" sz="1200" baseline="0" dirty="0">
                          <a:effectLst/>
                        </a:rPr>
                        <a:t>C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SITE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Function &amp; Independence =</a:t>
                      </a:r>
                      <a:r>
                        <a:rPr lang="en-US" sz="1200" baseline="0" dirty="0">
                          <a:effectLst/>
                        </a:rPr>
                        <a:t> Quality of Life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Heron Point</a:t>
                      </a:r>
                      <a:r>
                        <a:rPr lang="en-US" sz="1200" baseline="0" dirty="0">
                          <a:effectLst/>
                        </a:rPr>
                        <a:t> of Chestertown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Kent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Rehabilitation of the Amputee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Chesapeake</a:t>
                      </a:r>
                      <a:r>
                        <a:rPr lang="en-US" sz="1200" baseline="0" dirty="0">
                          <a:effectLst/>
                        </a:rPr>
                        <a:t> Rehabilitation Hospital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Wicomico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NICHE- Nurses Improving Care for Health System Elders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Atlantic General Hospital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Worcester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3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Dementia</a:t>
                      </a:r>
                      <a:r>
                        <a:rPr lang="en-US" sz="1200" baseline="0" dirty="0">
                          <a:effectLst/>
                        </a:rPr>
                        <a:t> Care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Chesapeake Woods</a:t>
                      </a: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Dorchester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Maintaining</a:t>
                      </a:r>
                      <a:r>
                        <a:rPr lang="en-US" sz="1400" baseline="0" dirty="0">
                          <a:effectLst/>
                        </a:rPr>
                        <a:t> Social Connections for Healthy Aging: HEARING for HEALTH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Homewood</a:t>
                      </a:r>
                      <a:r>
                        <a:rPr lang="en-US" sz="1200" baseline="0" dirty="0">
                          <a:effectLst/>
                        </a:rPr>
                        <a:t> at Williamsport – </a:t>
                      </a:r>
                      <a:r>
                        <a:rPr lang="en-US" sz="1100" baseline="0" dirty="0">
                          <a:effectLst/>
                        </a:rPr>
                        <a:t>Independent Living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Washington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Supporting Staying at Home: Accurate</a:t>
                      </a:r>
                      <a:r>
                        <a:rPr lang="en-US" sz="1400" baseline="0" dirty="0">
                          <a:effectLst/>
                        </a:rPr>
                        <a:t> Assessment</a:t>
                      </a:r>
                      <a:r>
                        <a:rPr lang="en-US" sz="1400" dirty="0">
                          <a:effectLst/>
                        </a:rPr>
                        <a:t> critical to Effective Care in ADS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Diakon Adult Medical Day Services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Washington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PREVENTING</a:t>
                      </a:r>
                      <a:r>
                        <a:rPr lang="en-US" sz="1400" baseline="0" dirty="0">
                          <a:effectLst/>
                        </a:rPr>
                        <a:t> READMISSION: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Geriatric Rehabilitation to Safe Discharge</a:t>
                      </a:r>
                      <a:endParaRPr lang="en-US" sz="1400" b="1" i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WMHS</a:t>
                      </a:r>
                      <a:r>
                        <a:rPr lang="en-US" sz="1200" baseline="0" dirty="0">
                          <a:effectLst/>
                        </a:rPr>
                        <a:t> - </a:t>
                      </a:r>
                      <a:r>
                        <a:rPr lang="en-US" sz="1200" dirty="0">
                          <a:effectLst/>
                        </a:rPr>
                        <a:t>Comprehensive Inpatient Rehabilitation Unit</a:t>
                      </a:r>
                      <a:endParaRPr lang="en-US" sz="1200" b="1" dirty="0"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Allegany</a:t>
                      </a:r>
                      <a:endParaRPr lang="en-US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Living</a:t>
                      </a:r>
                      <a:r>
                        <a:rPr lang="en-US" sz="1400" baseline="0" dirty="0">
                          <a:effectLst/>
                        </a:rPr>
                        <a:t> in the Community with Dignity &amp; Purpose: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>
                          <a:effectLst/>
                        </a:rPr>
                        <a:t>Partnering with Caregivers to Maximize Independence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Daybreak</a:t>
                      </a:r>
                      <a:r>
                        <a:rPr lang="en-US" sz="1200" baseline="0" dirty="0">
                          <a:effectLst/>
                        </a:rPr>
                        <a:t> Adult Day Services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Frederick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strike="noStrike" dirty="0">
                          <a:effectLst/>
                        </a:rPr>
                        <a:t>ALL-INCLUSIVE</a:t>
                      </a:r>
                      <a:r>
                        <a:rPr lang="en-US" sz="1400" strike="noStrike" baseline="0" dirty="0">
                          <a:effectLst/>
                        </a:rPr>
                        <a:t> CARE FOR OLDER ADULTS</a:t>
                      </a:r>
                    </a:p>
                    <a:p>
                      <a:r>
                        <a:rPr lang="en-US" sz="1200" strike="noStrike" baseline="0" dirty="0">
                          <a:effectLst/>
                        </a:rPr>
                        <a:t>Supporting Living in the Community</a:t>
                      </a:r>
                      <a:endParaRPr lang="en-US" sz="1200" b="1" i="1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</a:rPr>
                        <a:t>ELDERPLUS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</a:rPr>
                        <a:t>Johns</a:t>
                      </a:r>
                      <a:r>
                        <a:rPr lang="en-US" sz="1200" strike="noStrike" baseline="0" dirty="0">
                          <a:effectLst/>
                        </a:rPr>
                        <a:t> Hopkins Bayview</a:t>
                      </a:r>
                      <a:endParaRPr lang="en-US" sz="1200" b="1" strike="noStrik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</a:rPr>
                        <a:t>Baltimore City</a:t>
                      </a:r>
                      <a:endParaRPr lang="en-US" sz="1200" b="1" strike="noStrik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47">
                <a:tc>
                  <a:txBody>
                    <a:bodyPr/>
                    <a:lstStyle/>
                    <a:p>
                      <a:r>
                        <a:rPr lang="en-US" sz="1400" strike="noStrike" dirty="0">
                          <a:effectLst/>
                        </a:rPr>
                        <a:t>COMMUNITY</a:t>
                      </a:r>
                      <a:r>
                        <a:rPr lang="en-US" sz="1400" strike="noStrike" baseline="0" dirty="0">
                          <a:effectLst/>
                        </a:rPr>
                        <a:t> BASED HOSPICE CARE</a:t>
                      </a:r>
                    </a:p>
                    <a:p>
                      <a:r>
                        <a:rPr lang="en-US" sz="1400" strike="noStrike" baseline="0" dirty="0">
                          <a:effectLst/>
                        </a:rPr>
                        <a:t>In a Rural Community</a:t>
                      </a:r>
                      <a:endParaRPr lang="en-US" sz="1400" b="1" i="1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</a:rPr>
                        <a:t>Hospice</a:t>
                      </a:r>
                      <a:r>
                        <a:rPr lang="en-US" sz="1200" strike="noStrike" baseline="0" dirty="0">
                          <a:effectLst/>
                        </a:rPr>
                        <a:t> of Garrett County</a:t>
                      </a:r>
                      <a:endParaRPr lang="en-US" sz="1200" b="1" strike="noStrik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trike="noStrike" dirty="0">
                          <a:effectLst/>
                        </a:rPr>
                        <a:t>Garrett</a:t>
                      </a:r>
                      <a:endParaRPr lang="en-US" sz="1200" b="1" strike="noStrike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2296" marR="82296" marT="0" marB="0"/>
                </a:tc>
                <a:extLst>
                  <a:ext uri="{0D108BD9-81ED-4DB2-BD59-A6C34878D82A}">
                    <a16:rowId xmlns:a16="http://schemas.microsoft.com/office/drawing/2014/main" val="338193593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74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kern="1200" dirty="0">
                <a:solidFill>
                  <a:srgbClr val="000000"/>
                </a:solidFill>
              </a:rPr>
              <a:t>Simulation activities to raise awareness of changes associated with aging 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en-US" sz="800" kern="1200" dirty="0">
              <a:solidFill>
                <a:srgbClr val="000000"/>
              </a:solidFill>
            </a:endParaRP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kern="1200" dirty="0">
                <a:solidFill>
                  <a:srgbClr val="000000"/>
                </a:solidFill>
              </a:rPr>
              <a:t>Team-building activities focused 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00"/>
                </a:solidFill>
              </a:rPr>
              <a:t>Principles of CGA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00"/>
                </a:solidFill>
              </a:rPr>
              <a:t>Effective person-centered communication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00"/>
                </a:solidFill>
              </a:rPr>
              <a:t>Principles of interdisciplinary collaboration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en-US" sz="800" kern="1200" dirty="0">
              <a:solidFill>
                <a:srgbClr val="000000"/>
              </a:solidFill>
            </a:endParaRP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kern="1200" dirty="0">
                <a:solidFill>
                  <a:srgbClr val="000000"/>
                </a:solidFill>
              </a:rPr>
              <a:t>Site activities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00"/>
                </a:solidFill>
              </a:rPr>
              <a:t>Tour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00"/>
                </a:solidFill>
              </a:rPr>
              <a:t>Focus topic presentation</a:t>
            </a: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en-US" sz="800" kern="1200" dirty="0">
              <a:solidFill>
                <a:srgbClr val="000000"/>
              </a:solidFill>
            </a:endParaRPr>
          </a:p>
          <a:p>
            <a:pPr lv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400" kern="1200" dirty="0">
                <a:solidFill>
                  <a:srgbClr val="000000"/>
                </a:solidFill>
              </a:rPr>
              <a:t>Team-based activities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00"/>
                </a:solidFill>
              </a:rPr>
              <a:t>Chart Reviews &amp; Observations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00"/>
                </a:solidFill>
              </a:rPr>
              <a:t>Interviews with older adults, family and/or staff 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00"/>
                </a:solidFill>
              </a:rPr>
              <a:t>Interdisciplinary Team Planning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000" kern="1200" dirty="0">
                <a:solidFill>
                  <a:srgbClr val="000000"/>
                </a:solidFill>
              </a:rPr>
              <a:t>Presentation to Group and Host Site Staff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34149"/>
            <a:ext cx="3106982" cy="185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19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Reflections…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6200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974037"/>
            <a:ext cx="2833410" cy="19343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19597-9E87-479A-828C-3BB08B24837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488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4625</TotalTime>
  <Words>995</Words>
  <Application>Microsoft Office PowerPoint</Application>
  <PresentationFormat>On-screen Show (4:3)</PresentationFormat>
  <Paragraphs>273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 Black</vt:lpstr>
      <vt:lpstr>Arial Narrow</vt:lpstr>
      <vt:lpstr>Book Antiqua</vt:lpstr>
      <vt:lpstr>Book Antiqua Bold</vt:lpstr>
      <vt:lpstr>Calibri</vt:lpstr>
      <vt:lpstr>Century Gothic</vt:lpstr>
      <vt:lpstr>Garamond</vt:lpstr>
      <vt:lpstr>Myriad Bold</vt:lpstr>
      <vt:lpstr>Tahoma</vt:lpstr>
      <vt:lpstr>Times New Roman</vt:lpstr>
      <vt:lpstr>Wingdings</vt:lpstr>
      <vt:lpstr>Network</vt:lpstr>
      <vt:lpstr>The Geriatric Assessment Interdisciplinary Team  (GAIT) Project</vt:lpstr>
      <vt:lpstr>           Funded by the Geriatrics &amp; Gerontology Education and Research (GGEAR) program at University of Maryland, Baltimore Graduate School</vt:lpstr>
      <vt:lpstr>Sampling of GGEAR Activities</vt:lpstr>
      <vt:lpstr>PowerPoint Presentation</vt:lpstr>
      <vt:lpstr>Maryland AHEC Programs</vt:lpstr>
      <vt:lpstr>What is GAIT…</vt:lpstr>
      <vt:lpstr>Sampling of Recent GAIT Experiences…</vt:lpstr>
      <vt:lpstr>What to Expect…</vt:lpstr>
      <vt:lpstr>Student Reflections…</vt:lpstr>
      <vt:lpstr>GAIT Impact…</vt:lpstr>
      <vt:lpstr>GAIT Registration…</vt:lpstr>
      <vt:lpstr>Contact Information...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mbezuneh</dc:creator>
  <cp:lastModifiedBy>Martin, Diane</cp:lastModifiedBy>
  <cp:revision>425</cp:revision>
  <cp:lastPrinted>2018-08-29T14:51:51Z</cp:lastPrinted>
  <dcterms:created xsi:type="dcterms:W3CDTF">2006-12-13T18:43:03Z</dcterms:created>
  <dcterms:modified xsi:type="dcterms:W3CDTF">2021-07-06T13:51:45Z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TC010900251033</vt:lpwstr>
  </property>
</Properties>
</file>